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  <p:sldId id="305" r:id="rId57"/>
    <p:sldId id="306" r:id="rId58"/>
    <p:sldId id="307" r:id="rId59"/>
    <p:sldId id="308" r:id="rId60"/>
    <p:sldId id="309" r:id="rId61"/>
    <p:sldId id="310" r:id="rId62"/>
    <p:sldId id="311" r:id="rId63"/>
    <p:sldId id="312" r:id="rId64"/>
    <p:sldId id="313" r:id="rId65"/>
    <p:sldId id="314" r:id="rId66"/>
    <p:sldId id="315" r:id="rId67"/>
    <p:sldId id="316" r:id="rId68"/>
    <p:sldId id="317" r:id="rId69"/>
    <p:sldId id="318" r:id="rId70"/>
    <p:sldId id="319" r:id="rId71"/>
    <p:sldId id="320" r:id="rId72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Book Antiqua"/>
        <a:ea typeface="Book Antiqua"/>
        <a:cs typeface="Book Antiqua"/>
        <a:sym typeface="Book Antiqua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Book Antiqua"/>
        <a:ea typeface="Book Antiqua"/>
        <a:cs typeface="Book Antiqua"/>
        <a:sym typeface="Book Antiqua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Book Antiqua"/>
        <a:ea typeface="Book Antiqua"/>
        <a:cs typeface="Book Antiqua"/>
        <a:sym typeface="Book Antiqua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Book Antiqua"/>
        <a:ea typeface="Book Antiqua"/>
        <a:cs typeface="Book Antiqua"/>
        <a:sym typeface="Book Antiqua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Book Antiqua"/>
        <a:ea typeface="Book Antiqua"/>
        <a:cs typeface="Book Antiqua"/>
        <a:sym typeface="Book Antiqua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Book Antiqua"/>
        <a:ea typeface="Book Antiqua"/>
        <a:cs typeface="Book Antiqua"/>
        <a:sym typeface="Book Antiqua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Book Antiqua"/>
        <a:ea typeface="Book Antiqua"/>
        <a:cs typeface="Book Antiqua"/>
        <a:sym typeface="Book Antiqua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Book Antiqua"/>
        <a:ea typeface="Book Antiqua"/>
        <a:cs typeface="Book Antiqua"/>
        <a:sym typeface="Book Antiqua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Book Antiqua"/>
        <a:ea typeface="Book Antiqua"/>
        <a:cs typeface="Book Antiqua"/>
        <a:sym typeface="Book Antiqu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Book Antiqua"/>
          <a:ea typeface="Book Antiqua"/>
          <a:cs typeface="Book Antiqu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DE6D2"/>
          </a:solidFill>
        </a:fill>
      </a:tcStyle>
    </a:wholeTbl>
    <a:band2H>
      <a:tcTxStyle b="def" i="def"/>
      <a:tcStyle>
        <a:tcBdr/>
        <a:fill>
          <a:solidFill>
            <a:srgbClr val="F6F3EA"/>
          </a:solidFill>
        </a:fill>
      </a:tcStyle>
    </a:band2H>
    <a:firstCol>
      <a:tcTxStyle b="on" i="off">
        <a:font>
          <a:latin typeface="Book Antiqua"/>
          <a:ea typeface="Book Antiqua"/>
          <a:cs typeface="Book Antiq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Book Antiqua"/>
          <a:ea typeface="Book Antiqua"/>
          <a:cs typeface="Book Antiq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Book Antiqua"/>
          <a:ea typeface="Book Antiqua"/>
          <a:cs typeface="Book Antiq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Book Antiqua"/>
          <a:ea typeface="Book Antiqua"/>
          <a:cs typeface="Book Antiqu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3E4EB"/>
          </a:solidFill>
        </a:fill>
      </a:tcStyle>
    </a:wholeTbl>
    <a:band2H>
      <a:tcTxStyle b="def" i="def"/>
      <a:tcStyle>
        <a:tcBdr/>
        <a:fill>
          <a:solidFill>
            <a:srgbClr val="EAF2F5"/>
          </a:solidFill>
        </a:fill>
      </a:tcStyle>
    </a:band2H>
    <a:firstCol>
      <a:tcTxStyle b="on" i="off">
        <a:font>
          <a:latin typeface="Book Antiqua"/>
          <a:ea typeface="Book Antiqua"/>
          <a:cs typeface="Book Antiq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Book Antiqua"/>
          <a:ea typeface="Book Antiqua"/>
          <a:cs typeface="Book Antiq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Book Antiqua"/>
          <a:ea typeface="Book Antiqua"/>
          <a:cs typeface="Book Antiq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Book Antiqua"/>
          <a:ea typeface="Book Antiqua"/>
          <a:cs typeface="Book Antiqu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D6E7"/>
          </a:solidFill>
        </a:fill>
      </a:tcStyle>
    </a:wholeTbl>
    <a:band2H>
      <a:tcTxStyle b="def" i="def"/>
      <a:tcStyle>
        <a:tcBdr/>
        <a:fill>
          <a:solidFill>
            <a:srgbClr val="F0EBF3"/>
          </a:solidFill>
        </a:fill>
      </a:tcStyle>
    </a:band2H>
    <a:firstCol>
      <a:tcTxStyle b="on" i="off">
        <a:font>
          <a:latin typeface="Book Antiqua"/>
          <a:ea typeface="Book Antiqua"/>
          <a:cs typeface="Book Antiq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Book Antiqua"/>
          <a:ea typeface="Book Antiqua"/>
          <a:cs typeface="Book Antiq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Book Antiqua"/>
          <a:ea typeface="Book Antiqua"/>
          <a:cs typeface="Book Antiq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Book Antiqua"/>
          <a:ea typeface="Book Antiqua"/>
          <a:cs typeface="Book Antiqu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Book Antiqua"/>
          <a:ea typeface="Book Antiqua"/>
          <a:cs typeface="Book Antiqu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Book Antiqua"/>
          <a:ea typeface="Book Antiqua"/>
          <a:cs typeface="Book Antiqu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Book Antiqua"/>
          <a:ea typeface="Book Antiqua"/>
          <a:cs typeface="Book Antiqu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Book Antiqua"/>
          <a:ea typeface="Book Antiqua"/>
          <a:cs typeface="Book Antiqu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Book Antiqua"/>
          <a:ea typeface="Book Antiqua"/>
          <a:cs typeface="Book Antiq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Book Antiqua"/>
          <a:ea typeface="Book Antiqua"/>
          <a:cs typeface="Book Antiq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Book Antiqua"/>
          <a:ea typeface="Book Antiqua"/>
          <a:cs typeface="Book Antiq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Book Antiqua"/>
          <a:ea typeface="Book Antiqua"/>
          <a:cs typeface="Book Antiq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Book Antiqua"/>
          <a:ea typeface="Book Antiqua"/>
          <a:cs typeface="Book Antiq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>
          <a:latin typeface="Book Antiqua"/>
          <a:ea typeface="Book Antiqua"/>
          <a:cs typeface="Book Antiq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Book Antiqua"/>
          <a:ea typeface="Book Antiqua"/>
          <a:cs typeface="Book Antiq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Relationship Id="rId48" Type="http://schemas.openxmlformats.org/officeDocument/2006/relationships/slide" Target="slides/slide41.xml"/><Relationship Id="rId49" Type="http://schemas.openxmlformats.org/officeDocument/2006/relationships/slide" Target="slides/slide42.xml"/><Relationship Id="rId50" Type="http://schemas.openxmlformats.org/officeDocument/2006/relationships/slide" Target="slides/slide43.xml"/><Relationship Id="rId51" Type="http://schemas.openxmlformats.org/officeDocument/2006/relationships/slide" Target="slides/slide44.xml"/><Relationship Id="rId52" Type="http://schemas.openxmlformats.org/officeDocument/2006/relationships/slide" Target="slides/slide45.xml"/><Relationship Id="rId53" Type="http://schemas.openxmlformats.org/officeDocument/2006/relationships/slide" Target="slides/slide46.xml"/><Relationship Id="rId54" Type="http://schemas.openxmlformats.org/officeDocument/2006/relationships/slide" Target="slides/slide47.xml"/><Relationship Id="rId55" Type="http://schemas.openxmlformats.org/officeDocument/2006/relationships/slide" Target="slides/slide48.xml"/><Relationship Id="rId56" Type="http://schemas.openxmlformats.org/officeDocument/2006/relationships/slide" Target="slides/slide49.xml"/><Relationship Id="rId57" Type="http://schemas.openxmlformats.org/officeDocument/2006/relationships/slide" Target="slides/slide50.xml"/><Relationship Id="rId58" Type="http://schemas.openxmlformats.org/officeDocument/2006/relationships/slide" Target="slides/slide51.xml"/><Relationship Id="rId59" Type="http://schemas.openxmlformats.org/officeDocument/2006/relationships/slide" Target="slides/slide52.xml"/><Relationship Id="rId60" Type="http://schemas.openxmlformats.org/officeDocument/2006/relationships/slide" Target="slides/slide53.xml"/><Relationship Id="rId61" Type="http://schemas.openxmlformats.org/officeDocument/2006/relationships/slide" Target="slides/slide54.xml"/><Relationship Id="rId62" Type="http://schemas.openxmlformats.org/officeDocument/2006/relationships/slide" Target="slides/slide55.xml"/><Relationship Id="rId63" Type="http://schemas.openxmlformats.org/officeDocument/2006/relationships/slide" Target="slides/slide56.xml"/><Relationship Id="rId64" Type="http://schemas.openxmlformats.org/officeDocument/2006/relationships/slide" Target="slides/slide57.xml"/><Relationship Id="rId65" Type="http://schemas.openxmlformats.org/officeDocument/2006/relationships/slide" Target="slides/slide58.xml"/><Relationship Id="rId66" Type="http://schemas.openxmlformats.org/officeDocument/2006/relationships/slide" Target="slides/slide59.xml"/><Relationship Id="rId67" Type="http://schemas.openxmlformats.org/officeDocument/2006/relationships/slide" Target="slides/slide60.xml"/><Relationship Id="rId68" Type="http://schemas.openxmlformats.org/officeDocument/2006/relationships/slide" Target="slides/slide61.xml"/><Relationship Id="rId69" Type="http://schemas.openxmlformats.org/officeDocument/2006/relationships/slide" Target="slides/slide62.xml"/><Relationship Id="rId70" Type="http://schemas.openxmlformats.org/officeDocument/2006/relationships/slide" Target="slides/slide63.xml"/><Relationship Id="rId71" Type="http://schemas.openxmlformats.org/officeDocument/2006/relationships/slide" Target="slides/slide64.xml"/><Relationship Id="rId72" Type="http://schemas.openxmlformats.org/officeDocument/2006/relationships/slide" Target="slides/slide65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9" name="Shape 10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Calibri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 tytułowy"/>
          <p:cNvSpPr txBox="1"/>
          <p:nvPr>
            <p:ph type="title"/>
          </p:nvPr>
        </p:nvSpPr>
        <p:spPr>
          <a:xfrm>
            <a:off x="422030" y="1371600"/>
            <a:ext cx="8229601" cy="1828800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cap="all" sz="4800">
                <a:effectLst>
                  <a:outerShdw sx="100000" sy="100000" kx="0" ky="0" algn="b" rotWithShape="0" blurRad="127000" dist="200000" dir="270000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pPr/>
            <a:r>
              <a:t>Tekst tytułowy</a:t>
            </a:r>
          </a:p>
        </p:txBody>
      </p:sp>
      <p:sp>
        <p:nvSpPr>
          <p:cNvPr id="12" name="Treść - poziom 1…"/>
          <p:cNvSpPr txBox="1"/>
          <p:nvPr>
            <p:ph type="body" sz="quarter" idx="1"/>
          </p:nvPr>
        </p:nvSpPr>
        <p:spPr>
          <a:xfrm>
            <a:off x="1371600" y="3331698"/>
            <a:ext cx="6400800" cy="1752601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None/>
            </a:lvl1pPr>
            <a:lvl2pPr marL="0" indent="457200" algn="ctr">
              <a:buClrTx/>
              <a:buSzTx/>
              <a:buNone/>
            </a:lvl2pPr>
            <a:lvl3pPr marL="0" indent="914400" algn="ctr">
              <a:buClrTx/>
              <a:buSzTx/>
              <a:buNone/>
            </a:lvl3pPr>
            <a:lvl4pPr marL="0" indent="1371600" algn="ctr">
              <a:buClrTx/>
              <a:buSzTx/>
              <a:buNone/>
            </a:lvl4pPr>
            <a:lvl5pPr marL="0" indent="1828800" algn="ctr">
              <a:buClrTx/>
              <a:buSzTx/>
              <a:buNone/>
            </a:lvl5pPr>
          </a:lstStyle>
          <a:p>
            <a:pPr/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13" name="Numer slajd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kst tytułow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Tekst tytułowy</a:t>
            </a:r>
          </a:p>
        </p:txBody>
      </p:sp>
      <p:sp>
        <p:nvSpPr>
          <p:cNvPr id="92" name="Treść - poziom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93" name="Numer slajd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kst tytułowy"/>
          <p:cNvSpPr txBox="1"/>
          <p:nvPr>
            <p:ph type="title"/>
          </p:nvPr>
        </p:nvSpPr>
        <p:spPr>
          <a:xfrm>
            <a:off x="6629400" y="274638"/>
            <a:ext cx="2057400" cy="5851526"/>
          </a:xfrm>
          <a:prstGeom prst="rect">
            <a:avLst/>
          </a:prstGeom>
        </p:spPr>
        <p:txBody>
          <a:bodyPr/>
          <a:lstStyle/>
          <a:p>
            <a:pPr/>
            <a:r>
              <a:t>Tekst tytułowy</a:t>
            </a:r>
          </a:p>
        </p:txBody>
      </p:sp>
      <p:sp>
        <p:nvSpPr>
          <p:cNvPr id="101" name="Treść - poziom 1…"/>
          <p:cNvSpPr txBox="1"/>
          <p:nvPr>
            <p:ph type="body" idx="1"/>
          </p:nvPr>
        </p:nvSpPr>
        <p:spPr>
          <a:xfrm>
            <a:off x="457200" y="274638"/>
            <a:ext cx="6019800" cy="5851526"/>
          </a:xfrm>
          <a:prstGeom prst="rect">
            <a:avLst/>
          </a:prstGeom>
        </p:spPr>
        <p:txBody>
          <a:bodyPr/>
          <a:lstStyle/>
          <a:p>
            <a:pPr/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102" name="Numer slajd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kst tytułow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Tekst tytułowy</a:t>
            </a:r>
          </a:p>
        </p:txBody>
      </p:sp>
      <p:sp>
        <p:nvSpPr>
          <p:cNvPr id="21" name="Treść - poziom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22" name="Numer slajd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kst tytułowy"/>
          <p:cNvSpPr txBox="1"/>
          <p:nvPr>
            <p:ph type="title"/>
          </p:nvPr>
        </p:nvSpPr>
        <p:spPr>
          <a:xfrm>
            <a:off x="1600200" y="609600"/>
            <a:ext cx="7086600" cy="1828800"/>
          </a:xfrm>
          <a:prstGeom prst="rect">
            <a:avLst/>
          </a:prstGeom>
        </p:spPr>
        <p:txBody>
          <a:bodyPr lIns="0" tIns="0" rIns="0" bIns="0" anchor="b"/>
          <a:lstStyle>
            <a:lvl1pPr algn="l">
              <a:defRPr sz="4800">
                <a:solidFill>
                  <a:srgbClr val="DCC678"/>
                </a:solidFill>
              </a:defRPr>
            </a:lvl1pPr>
          </a:lstStyle>
          <a:p>
            <a:pPr/>
            <a:r>
              <a:t>Tekst tytułowy</a:t>
            </a:r>
          </a:p>
        </p:txBody>
      </p:sp>
      <p:sp>
        <p:nvSpPr>
          <p:cNvPr id="30" name="Treść - poziom 1…"/>
          <p:cNvSpPr txBox="1"/>
          <p:nvPr>
            <p:ph type="body" sz="quarter" idx="1"/>
          </p:nvPr>
        </p:nvSpPr>
        <p:spPr>
          <a:xfrm>
            <a:off x="1600200" y="2507786"/>
            <a:ext cx="7086600" cy="1509713"/>
          </a:xfrm>
          <a:prstGeom prst="rect">
            <a:avLst/>
          </a:prstGeom>
        </p:spPr>
        <p:txBody>
          <a:bodyPr/>
          <a:lstStyle>
            <a:lvl1pPr marL="0" indent="73152">
              <a:spcBef>
                <a:spcPts val="400"/>
              </a:spcBef>
              <a:buClrTx/>
              <a:buSzTx/>
              <a:buNone/>
              <a:defRPr sz="2000"/>
            </a:lvl1pPr>
            <a:lvl2pPr marL="0" indent="585787">
              <a:spcBef>
                <a:spcPts val="400"/>
              </a:spcBef>
              <a:buClrTx/>
              <a:buSzTx/>
              <a:buNone/>
              <a:defRPr sz="2000"/>
            </a:lvl2pPr>
            <a:lvl3pPr marL="0" indent="904875">
              <a:spcBef>
                <a:spcPts val="400"/>
              </a:spcBef>
              <a:buClrTx/>
              <a:buSzTx/>
              <a:buNone/>
              <a:defRPr sz="2000"/>
            </a:lvl3pPr>
            <a:lvl4pPr marL="0" indent="1169987">
              <a:spcBef>
                <a:spcPts val="400"/>
              </a:spcBef>
              <a:buClrTx/>
              <a:buSzTx/>
              <a:buNone/>
              <a:defRPr sz="2000"/>
            </a:lvl4pPr>
            <a:lvl5pPr marL="0" indent="1362075">
              <a:spcBef>
                <a:spcPts val="400"/>
              </a:spcBef>
              <a:buClrTx/>
              <a:buSzTx/>
              <a:buNone/>
              <a:defRPr sz="2000"/>
            </a:lvl5pPr>
          </a:lstStyle>
          <a:p>
            <a:pPr/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31" name="Numer slajd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kst tytułow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Tekst tytułowy</a:t>
            </a:r>
          </a:p>
        </p:txBody>
      </p:sp>
      <p:sp>
        <p:nvSpPr>
          <p:cNvPr id="39" name="Treść - poziom 1…"/>
          <p:cNvSpPr txBox="1"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 marL="891910" indent="-306122">
              <a:defRPr sz="2600"/>
            </a:lvl2pPr>
            <a:lvl3pPr marL="1202055" indent="-297180">
              <a:defRPr sz="2600"/>
            </a:lvl3pPr>
            <a:lvl4pPr marL="1433689" indent="-263702">
              <a:defRPr sz="2600"/>
            </a:lvl4pPr>
            <a:lvl5pPr marL="1625777" indent="-263702">
              <a:defRPr sz="2600"/>
            </a:lvl5pPr>
          </a:lstStyle>
          <a:p>
            <a:pPr/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40" name="Numer slajd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kst tytułowy"/>
          <p:cNvSpPr txBox="1"/>
          <p:nvPr>
            <p:ph type="title"/>
          </p:nvPr>
        </p:nvSpPr>
        <p:spPr>
          <a:xfrm>
            <a:off x="457200" y="273050"/>
            <a:ext cx="8229600" cy="1143000"/>
          </a:xfrm>
          <a:prstGeom prst="rect">
            <a:avLst/>
          </a:prstGeom>
        </p:spPr>
        <p:txBody>
          <a:bodyPr/>
          <a:lstStyle/>
          <a:p>
            <a:pPr/>
            <a:r>
              <a:t>Tekst tytułowy</a:t>
            </a:r>
          </a:p>
        </p:txBody>
      </p:sp>
      <p:sp>
        <p:nvSpPr>
          <p:cNvPr id="48" name="Treść - poziom 1…"/>
          <p:cNvSpPr txBox="1"/>
          <p:nvPr>
            <p:ph type="body" sz="quarter" idx="1"/>
          </p:nvPr>
        </p:nvSpPr>
        <p:spPr>
          <a:xfrm>
            <a:off x="457200" y="1535112"/>
            <a:ext cx="4040188" cy="750888"/>
          </a:xfrm>
          <a:prstGeom prst="rect">
            <a:avLst/>
          </a:prstGeom>
        </p:spPr>
        <p:txBody>
          <a:bodyPr anchor="ctr"/>
          <a:lstStyle>
            <a:lvl1pPr marL="0" indent="0">
              <a:spcBef>
                <a:spcPts val="500"/>
              </a:spcBef>
              <a:buClrTx/>
              <a:buSzTx/>
              <a:buNone/>
              <a:defRPr cap="all" sz="2400"/>
            </a:lvl1pPr>
            <a:lvl2pPr marL="0" indent="585787">
              <a:spcBef>
                <a:spcPts val="500"/>
              </a:spcBef>
              <a:buClrTx/>
              <a:buSzTx/>
              <a:buNone/>
              <a:defRPr cap="all" sz="2400"/>
            </a:lvl2pPr>
            <a:lvl3pPr marL="0" indent="904875">
              <a:spcBef>
                <a:spcPts val="500"/>
              </a:spcBef>
              <a:buClrTx/>
              <a:buSzTx/>
              <a:buNone/>
              <a:defRPr cap="all" sz="2400"/>
            </a:lvl3pPr>
            <a:lvl4pPr marL="0" indent="1169987">
              <a:spcBef>
                <a:spcPts val="500"/>
              </a:spcBef>
              <a:buClrTx/>
              <a:buSzTx/>
              <a:buNone/>
              <a:defRPr cap="all" sz="2400"/>
            </a:lvl4pPr>
            <a:lvl5pPr marL="0" indent="1362075">
              <a:spcBef>
                <a:spcPts val="500"/>
              </a:spcBef>
              <a:buClrTx/>
              <a:buSzTx/>
              <a:buNone/>
              <a:defRPr cap="all" sz="2400"/>
            </a:lvl5pPr>
          </a:lstStyle>
          <a:p>
            <a:pPr/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49" name="Symbol zastępczy tekstu 3"/>
          <p:cNvSpPr/>
          <p:nvPr>
            <p:ph type="body" sz="quarter" idx="13"/>
          </p:nvPr>
        </p:nvSpPr>
        <p:spPr>
          <a:xfrm>
            <a:off x="4645025" y="1535112"/>
            <a:ext cx="4041775" cy="750888"/>
          </a:xfrm>
          <a:prstGeom prst="rect">
            <a:avLst/>
          </a:prstGeom>
        </p:spPr>
        <p:txBody>
          <a:bodyPr anchor="ctr"/>
          <a:lstStyle/>
          <a:p>
            <a:pPr marL="0" indent="0">
              <a:spcBef>
                <a:spcPts val="500"/>
              </a:spcBef>
              <a:buClrTx/>
              <a:buSzTx/>
              <a:buNone/>
              <a:defRPr cap="all" sz="2400"/>
            </a:pPr>
          </a:p>
        </p:txBody>
      </p:sp>
      <p:sp>
        <p:nvSpPr>
          <p:cNvPr id="50" name="Numer slajd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kst tytułow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Tekst tytułowy</a:t>
            </a:r>
          </a:p>
        </p:txBody>
      </p:sp>
      <p:sp>
        <p:nvSpPr>
          <p:cNvPr id="58" name="Numer slajd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Numer slajd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kst tytułowy"/>
          <p:cNvSpPr txBox="1"/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b="0" sz="2200">
                <a:solidFill>
                  <a:srgbClr val="F4DB8A"/>
                </a:solidFill>
              </a:defRPr>
            </a:lvl1pPr>
          </a:lstStyle>
          <a:p>
            <a:pPr/>
            <a:r>
              <a:t>Tekst tytułowy</a:t>
            </a:r>
          </a:p>
        </p:txBody>
      </p:sp>
      <p:sp>
        <p:nvSpPr>
          <p:cNvPr id="73" name="Treść - poziom 1…"/>
          <p:cNvSpPr txBox="1"/>
          <p:nvPr>
            <p:ph type="body" sz="half" idx="1"/>
          </p:nvPr>
        </p:nvSpPr>
        <p:spPr>
          <a:xfrm>
            <a:off x="457200" y="1524000"/>
            <a:ext cx="3008314" cy="46021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ClrTx/>
              <a:buSzTx/>
              <a:buNone/>
              <a:defRPr sz="1400"/>
            </a:lvl1pPr>
            <a:lvl2pPr marL="0" indent="585787">
              <a:spcBef>
                <a:spcPts val="300"/>
              </a:spcBef>
              <a:buClrTx/>
              <a:buSzTx/>
              <a:buNone/>
              <a:defRPr sz="1400"/>
            </a:lvl2pPr>
            <a:lvl3pPr marL="0" indent="904875">
              <a:spcBef>
                <a:spcPts val="300"/>
              </a:spcBef>
              <a:buClrTx/>
              <a:buSzTx/>
              <a:buNone/>
              <a:defRPr sz="1400"/>
            </a:lvl3pPr>
            <a:lvl4pPr marL="0" indent="1169987">
              <a:spcBef>
                <a:spcPts val="300"/>
              </a:spcBef>
              <a:buClrTx/>
              <a:buSzTx/>
              <a:buNone/>
              <a:defRPr sz="1400"/>
            </a:lvl4pPr>
            <a:lvl5pPr marL="0" indent="1362075">
              <a:spcBef>
                <a:spcPts val="300"/>
              </a:spcBef>
              <a:buClrTx/>
              <a:buSzTx/>
              <a:buNone/>
              <a:defRPr sz="1400"/>
            </a:lvl5pPr>
          </a:lstStyle>
          <a:p>
            <a:pPr/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74" name="Numer slajd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kst tytułowy"/>
          <p:cNvSpPr txBox="1"/>
          <p:nvPr>
            <p:ph type="title"/>
          </p:nvPr>
        </p:nvSpPr>
        <p:spPr>
          <a:xfrm>
            <a:off x="1828800" y="609600"/>
            <a:ext cx="5486400" cy="522288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000"/>
            </a:lvl1pPr>
          </a:lstStyle>
          <a:p>
            <a:pPr/>
            <a:r>
              <a:t>Tekst tytułowy</a:t>
            </a:r>
          </a:p>
        </p:txBody>
      </p:sp>
      <p:sp>
        <p:nvSpPr>
          <p:cNvPr id="82" name="Symbol zastępczy obrazu 2"/>
          <p:cNvSpPr/>
          <p:nvPr>
            <p:ph type="pic" sz="half" idx="13"/>
          </p:nvPr>
        </p:nvSpPr>
        <p:spPr>
          <a:xfrm>
            <a:off x="1828800" y="1831975"/>
            <a:ext cx="5486400" cy="3962400"/>
          </a:xfrm>
          <a:prstGeom prst="rect">
            <a:avLst/>
          </a:prstGeom>
          <a:ln w="44450" cap="sq">
            <a:solidFill>
              <a:srgbClr val="FFFFFF"/>
            </a:solidFill>
            <a:miter lim="800000"/>
          </a:ln>
          <a:effectLst>
            <a:outerShdw sx="100000" sy="100000" kx="0" ky="0" algn="b" rotWithShape="0" blurRad="190500" dist="228600" dir="2700000">
              <a:srgbClr val="000000">
                <a:alpha val="25000"/>
              </a:srgbClr>
            </a:outerShdw>
          </a:effectLst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3" name="Treść - poziom 1…"/>
          <p:cNvSpPr txBox="1"/>
          <p:nvPr>
            <p:ph type="body" sz="quarter" idx="1"/>
          </p:nvPr>
        </p:nvSpPr>
        <p:spPr>
          <a:xfrm>
            <a:off x="1828800" y="1166787"/>
            <a:ext cx="5486400" cy="530352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300"/>
              </a:spcBef>
              <a:buClrTx/>
              <a:buSzTx/>
              <a:buNone/>
              <a:defRPr sz="1400"/>
            </a:lvl1pPr>
            <a:lvl2pPr algn="ctr">
              <a:spcBef>
                <a:spcPts val="300"/>
              </a:spcBef>
              <a:buClrTx/>
              <a:defRPr sz="1400"/>
            </a:lvl2pPr>
            <a:lvl3pPr marL="1224914" indent="-320039" algn="ctr">
              <a:spcBef>
                <a:spcPts val="300"/>
              </a:spcBef>
              <a:buClrTx/>
              <a:defRPr sz="1400"/>
            </a:lvl3pPr>
            <a:lvl4pPr marL="1453973" indent="-283986" algn="ctr">
              <a:spcBef>
                <a:spcPts val="300"/>
              </a:spcBef>
              <a:buClrTx/>
              <a:defRPr sz="1400"/>
            </a:lvl4pPr>
            <a:lvl5pPr marL="1646061" indent="-283986" algn="ctr">
              <a:spcBef>
                <a:spcPts val="300"/>
              </a:spcBef>
              <a:buClrTx/>
              <a:defRPr sz="1400"/>
            </a:lvl5pPr>
          </a:lstStyle>
          <a:p>
            <a:pPr/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84" name="Numer slajd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 tytułowy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Tekst tytułowy</a:t>
            </a:r>
          </a:p>
        </p:txBody>
      </p:sp>
      <p:sp>
        <p:nvSpPr>
          <p:cNvPr id="3" name="Treść - poziom 1…"/>
          <p:cNvSpPr txBox="1"/>
          <p:nvPr>
            <p:ph type="body" idx="1"/>
          </p:nvPr>
        </p:nvSpPr>
        <p:spPr>
          <a:xfrm>
            <a:off x="457200" y="1600200"/>
            <a:ext cx="8229600" cy="47085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4" name="Numer slajdu"/>
          <p:cNvSpPr txBox="1"/>
          <p:nvPr>
            <p:ph type="sldNum" sz="quarter" idx="2"/>
          </p:nvPr>
        </p:nvSpPr>
        <p:spPr>
          <a:xfrm>
            <a:off x="8521700" y="6603999"/>
            <a:ext cx="165101" cy="17780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 anchor="b">
            <a:spAutoFit/>
          </a:bodyPr>
          <a:lstStyle>
            <a:lvl1pPr algn="r">
              <a:defRPr sz="1200">
                <a:solidFill>
                  <a:srgbClr val="BCBCBC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100" u="none">
          <a:ln>
            <a:noFill/>
          </a:ln>
          <a:solidFill>
            <a:srgbClr val="E8D38A"/>
          </a:solidFill>
          <a:effectLst>
            <a:outerShdw sx="100000" sy="100000" kx="0" ky="0" algn="b" rotWithShape="0" blurRad="114300" dist="101600" dir="2700000">
              <a:srgbClr val="000000">
                <a:alpha val="40000"/>
              </a:srgbClr>
            </a:outerShdw>
          </a:effectLst>
          <a:uFillTx/>
          <a:latin typeface="Lucida Sans"/>
          <a:ea typeface="Lucida Sans"/>
          <a:cs typeface="Lucida Sans"/>
          <a:sym typeface="Lucida Sans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100" u="none">
          <a:ln>
            <a:noFill/>
          </a:ln>
          <a:solidFill>
            <a:srgbClr val="E8D38A"/>
          </a:solidFill>
          <a:effectLst>
            <a:outerShdw sx="100000" sy="100000" kx="0" ky="0" algn="b" rotWithShape="0" blurRad="114300" dist="101600" dir="2700000">
              <a:srgbClr val="000000">
                <a:alpha val="40000"/>
              </a:srgbClr>
            </a:outerShdw>
          </a:effectLst>
          <a:uFillTx/>
          <a:latin typeface="Lucida Sans"/>
          <a:ea typeface="Lucida Sans"/>
          <a:cs typeface="Lucida Sans"/>
          <a:sym typeface="Lucida Sans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100" u="none">
          <a:ln>
            <a:noFill/>
          </a:ln>
          <a:solidFill>
            <a:srgbClr val="E8D38A"/>
          </a:solidFill>
          <a:effectLst>
            <a:outerShdw sx="100000" sy="100000" kx="0" ky="0" algn="b" rotWithShape="0" blurRad="114300" dist="101600" dir="2700000">
              <a:srgbClr val="000000">
                <a:alpha val="40000"/>
              </a:srgbClr>
            </a:outerShdw>
          </a:effectLst>
          <a:uFillTx/>
          <a:latin typeface="Lucida Sans"/>
          <a:ea typeface="Lucida Sans"/>
          <a:cs typeface="Lucida Sans"/>
          <a:sym typeface="Lucida Sans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100" u="none">
          <a:ln>
            <a:noFill/>
          </a:ln>
          <a:solidFill>
            <a:srgbClr val="E8D38A"/>
          </a:solidFill>
          <a:effectLst>
            <a:outerShdw sx="100000" sy="100000" kx="0" ky="0" algn="b" rotWithShape="0" blurRad="114300" dist="101600" dir="2700000">
              <a:srgbClr val="000000">
                <a:alpha val="40000"/>
              </a:srgbClr>
            </a:outerShdw>
          </a:effectLst>
          <a:uFillTx/>
          <a:latin typeface="Lucida Sans"/>
          <a:ea typeface="Lucida Sans"/>
          <a:cs typeface="Lucida Sans"/>
          <a:sym typeface="Lucida Sans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100" u="none">
          <a:ln>
            <a:noFill/>
          </a:ln>
          <a:solidFill>
            <a:srgbClr val="E8D38A"/>
          </a:solidFill>
          <a:effectLst>
            <a:outerShdw sx="100000" sy="100000" kx="0" ky="0" algn="b" rotWithShape="0" blurRad="114300" dist="101600" dir="2700000">
              <a:srgbClr val="000000">
                <a:alpha val="40000"/>
              </a:srgbClr>
            </a:outerShdw>
          </a:effectLst>
          <a:uFillTx/>
          <a:latin typeface="Lucida Sans"/>
          <a:ea typeface="Lucida Sans"/>
          <a:cs typeface="Lucida Sans"/>
          <a:sym typeface="Lucida Sans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100" u="none">
          <a:ln>
            <a:noFill/>
          </a:ln>
          <a:solidFill>
            <a:srgbClr val="E8D38A"/>
          </a:solidFill>
          <a:effectLst>
            <a:outerShdw sx="100000" sy="100000" kx="0" ky="0" algn="b" rotWithShape="0" blurRad="114300" dist="101600" dir="2700000">
              <a:srgbClr val="000000">
                <a:alpha val="40000"/>
              </a:srgbClr>
            </a:outerShdw>
          </a:effectLst>
          <a:uFillTx/>
          <a:latin typeface="Lucida Sans"/>
          <a:ea typeface="Lucida Sans"/>
          <a:cs typeface="Lucida Sans"/>
          <a:sym typeface="Lucida Sans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100" u="none">
          <a:ln>
            <a:noFill/>
          </a:ln>
          <a:solidFill>
            <a:srgbClr val="E8D38A"/>
          </a:solidFill>
          <a:effectLst>
            <a:outerShdw sx="100000" sy="100000" kx="0" ky="0" algn="b" rotWithShape="0" blurRad="114300" dist="101600" dir="2700000">
              <a:srgbClr val="000000">
                <a:alpha val="40000"/>
              </a:srgbClr>
            </a:outerShdw>
          </a:effectLst>
          <a:uFillTx/>
          <a:latin typeface="Lucida Sans"/>
          <a:ea typeface="Lucida Sans"/>
          <a:cs typeface="Lucida Sans"/>
          <a:sym typeface="Lucida Sans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100" u="none">
          <a:ln>
            <a:noFill/>
          </a:ln>
          <a:solidFill>
            <a:srgbClr val="E8D38A"/>
          </a:solidFill>
          <a:effectLst>
            <a:outerShdw sx="100000" sy="100000" kx="0" ky="0" algn="b" rotWithShape="0" blurRad="114300" dist="101600" dir="2700000">
              <a:srgbClr val="000000">
                <a:alpha val="40000"/>
              </a:srgbClr>
            </a:outerShdw>
          </a:effectLst>
          <a:uFillTx/>
          <a:latin typeface="Lucida Sans"/>
          <a:ea typeface="Lucida Sans"/>
          <a:cs typeface="Lucida Sans"/>
          <a:sym typeface="Lucida Sans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100" u="none">
          <a:ln>
            <a:noFill/>
          </a:ln>
          <a:solidFill>
            <a:srgbClr val="E8D38A"/>
          </a:solidFill>
          <a:effectLst>
            <a:outerShdw sx="100000" sy="100000" kx="0" ky="0" algn="b" rotWithShape="0" blurRad="114300" dist="101600" dir="2700000">
              <a:srgbClr val="000000">
                <a:alpha val="40000"/>
              </a:srgbClr>
            </a:outerShdw>
          </a:effectLst>
          <a:uFillTx/>
          <a:latin typeface="Lucida Sans"/>
          <a:ea typeface="Lucida Sans"/>
          <a:cs typeface="Lucida Sans"/>
          <a:sym typeface="Lucida Sans"/>
        </a:defRPr>
      </a:lvl9pPr>
    </p:titleStyle>
    <p:bodyStyle>
      <a:lvl1pPr marL="547687" marR="0" indent="-411162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F9F9F9"/>
        </a:buClr>
        <a:buSzPct val="65000"/>
        <a:buFontTx/>
        <a:buChar char=""/>
        <a:tabLst/>
        <a:defRPr b="0" baseline="0" cap="none" i="0" spc="0" strike="noStrike" sz="2800" u="none">
          <a:ln>
            <a:noFill/>
          </a:ln>
          <a:solidFill>
            <a:srgbClr val="FFFFFF"/>
          </a:solidFill>
          <a:uFillTx/>
          <a:latin typeface="Book Antiqua"/>
          <a:ea typeface="Book Antiqua"/>
          <a:cs typeface="Book Antiqua"/>
          <a:sym typeface="Book Antiqua"/>
        </a:defRPr>
      </a:lvl1pPr>
      <a:lvl2pPr marL="915458" marR="0" indent="-32967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F9F9F9"/>
        </a:buClr>
        <a:buSzPct val="80000"/>
        <a:buFontTx/>
        <a:buChar char="◼"/>
        <a:tabLst/>
        <a:defRPr b="0" baseline="0" cap="none" i="0" spc="0" strike="noStrike" sz="2800" u="none">
          <a:ln>
            <a:noFill/>
          </a:ln>
          <a:solidFill>
            <a:srgbClr val="FFFFFF"/>
          </a:solidFill>
          <a:uFillTx/>
          <a:latin typeface="Book Antiqua"/>
          <a:ea typeface="Book Antiqua"/>
          <a:cs typeface="Book Antiqua"/>
          <a:sym typeface="Book Antiqua"/>
        </a:defRPr>
      </a:lvl2pPr>
      <a:lvl3pPr marL="1195820" marR="0" indent="-290945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F9F9F9"/>
        </a:buClr>
        <a:buSzPct val="95000"/>
        <a:buFontTx/>
        <a:buChar char="▫"/>
        <a:tabLst/>
        <a:defRPr b="0" baseline="0" cap="none" i="0" spc="0" strike="noStrike" sz="2800" u="none">
          <a:ln>
            <a:noFill/>
          </a:ln>
          <a:solidFill>
            <a:srgbClr val="FFFFFF"/>
          </a:solidFill>
          <a:uFillTx/>
          <a:latin typeface="Book Antiqua"/>
          <a:ea typeface="Book Antiqua"/>
          <a:cs typeface="Book Antiqua"/>
          <a:sym typeface="Book Antiqua"/>
        </a:defRPr>
      </a:lvl3pPr>
      <a:lvl4pPr marL="1425575" marR="0" indent="-255588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F9F9F9"/>
        </a:buClr>
        <a:buSzPct val="100000"/>
        <a:buFontTx/>
        <a:buChar char=""/>
        <a:tabLst/>
        <a:defRPr b="0" baseline="0" cap="none" i="0" spc="0" strike="noStrike" sz="2800" u="none">
          <a:ln>
            <a:noFill/>
          </a:ln>
          <a:solidFill>
            <a:srgbClr val="FFFFFF"/>
          </a:solidFill>
          <a:uFillTx/>
          <a:latin typeface="Book Antiqua"/>
          <a:ea typeface="Book Antiqua"/>
          <a:cs typeface="Book Antiqua"/>
          <a:sym typeface="Book Antiqua"/>
        </a:defRPr>
      </a:lvl4pPr>
      <a:lvl5pPr marL="1617663" marR="0" indent="-255588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F9F9F9"/>
        </a:buClr>
        <a:buSzPct val="100000"/>
        <a:buFontTx/>
        <a:buChar char="◾"/>
        <a:tabLst/>
        <a:defRPr b="0" baseline="0" cap="none" i="0" spc="0" strike="noStrike" sz="2800" u="none">
          <a:ln>
            <a:noFill/>
          </a:ln>
          <a:solidFill>
            <a:srgbClr val="FFFFFF"/>
          </a:solidFill>
          <a:uFillTx/>
          <a:latin typeface="Book Antiqua"/>
          <a:ea typeface="Book Antiqua"/>
          <a:cs typeface="Book Antiqua"/>
          <a:sym typeface="Book Antiqua"/>
        </a:defRPr>
      </a:lvl5pPr>
      <a:lvl6pPr marL="1866392" marR="0" indent="-28448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F9F9F9"/>
        </a:buClr>
        <a:buSzPct val="100000"/>
        <a:buFontTx/>
        <a:buChar char=""/>
        <a:tabLst/>
        <a:defRPr b="0" baseline="0" cap="none" i="0" spc="0" strike="noStrike" sz="2800" u="none">
          <a:ln>
            <a:noFill/>
          </a:ln>
          <a:solidFill>
            <a:srgbClr val="FFFFFF"/>
          </a:solidFill>
          <a:uFillTx/>
          <a:latin typeface="Book Antiqua"/>
          <a:ea typeface="Book Antiqua"/>
          <a:cs typeface="Book Antiqua"/>
          <a:sym typeface="Book Antiqua"/>
        </a:defRPr>
      </a:lvl6pPr>
      <a:lvl7pPr marL="2103120" marR="0" indent="-320039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F9F9F9"/>
        </a:buClr>
        <a:buSzPct val="100000"/>
        <a:buFontTx/>
        <a:buChar char="●"/>
        <a:tabLst/>
        <a:defRPr b="0" baseline="0" cap="none" i="0" spc="0" strike="noStrike" sz="2800" u="none">
          <a:ln>
            <a:noFill/>
          </a:ln>
          <a:solidFill>
            <a:srgbClr val="FFFFFF"/>
          </a:solidFill>
          <a:uFillTx/>
          <a:latin typeface="Book Antiqua"/>
          <a:ea typeface="Book Antiqua"/>
          <a:cs typeface="Book Antiqua"/>
          <a:sym typeface="Book Antiqua"/>
        </a:defRPr>
      </a:lvl7pPr>
      <a:lvl8pPr marL="2350007" marR="0" indent="-365759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F9F9F9"/>
        </a:buClr>
        <a:buSzPct val="100000"/>
        <a:buFontTx/>
        <a:buChar char="●"/>
        <a:tabLst/>
        <a:defRPr b="0" baseline="0" cap="none" i="0" spc="0" strike="noStrike" sz="2800" u="none">
          <a:ln>
            <a:noFill/>
          </a:ln>
          <a:solidFill>
            <a:srgbClr val="FFFFFF"/>
          </a:solidFill>
          <a:uFillTx/>
          <a:latin typeface="Book Antiqua"/>
          <a:ea typeface="Book Antiqua"/>
          <a:cs typeface="Book Antiqua"/>
          <a:sym typeface="Book Antiqua"/>
        </a:defRPr>
      </a:lvl8pPr>
      <a:lvl9pPr marL="2551175" marR="0" indent="-365759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F9F9F9"/>
        </a:buClr>
        <a:buSzPct val="100000"/>
        <a:buFontTx/>
        <a:buChar char="●"/>
        <a:tabLst/>
        <a:defRPr b="0" baseline="0" cap="none" i="0" spc="0" strike="noStrike" sz="2800" u="none">
          <a:ln>
            <a:noFill/>
          </a:ln>
          <a:solidFill>
            <a:srgbClr val="FFFFFF"/>
          </a:solidFill>
          <a:uFillTx/>
          <a:latin typeface="Book Antiqua"/>
          <a:ea typeface="Book Antiqua"/>
          <a:cs typeface="Book Antiqua"/>
          <a:sym typeface="Book Antiqua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Book Antiqua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Book Antiqua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Book Antiqua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Book Antiqua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Book Antiqua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Book Antiqua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Book Antiqua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Book Antiqua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Book Antiqua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ytuł 1"/>
          <p:cNvSpPr txBox="1"/>
          <p:nvPr>
            <p:ph type="ctrTitle"/>
          </p:nvPr>
        </p:nvSpPr>
        <p:spPr>
          <a:xfrm>
            <a:off x="539551" y="1628799"/>
            <a:ext cx="8229601" cy="1828801"/>
          </a:xfrm>
          <a:prstGeom prst="rect">
            <a:avLst/>
          </a:prstGeom>
        </p:spPr>
        <p:txBody>
          <a:bodyPr/>
          <a:lstStyle/>
          <a:p>
            <a:pPr defTabSz="832104">
              <a:defRPr sz="6006">
                <a:solidFill>
                  <a:srgbClr val="000000"/>
                </a:solidFill>
                <a:effectLst>
                  <a:outerShdw sx="100000" sy="100000" kx="0" ky="0" algn="b" rotWithShape="0" blurRad="115570" dist="182000" dir="2700000">
                    <a:srgbClr val="000000">
                      <a:alpha val="30000"/>
                    </a:srgbClr>
                  </a:outerShdw>
                </a:effectLst>
              </a:defRPr>
            </a:pPr>
            <a:r>
              <a:t>Gramatyki</a:t>
            </a:r>
            <a:br/>
            <a:r>
              <a:t>kategorialne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ymbol zastępczy zawartości 2"/>
          <p:cNvSpPr txBox="1"/>
          <p:nvPr>
            <p:ph type="body" idx="1"/>
          </p:nvPr>
        </p:nvSpPr>
        <p:spPr>
          <a:xfrm>
            <a:off x="457200" y="404813"/>
            <a:ext cx="8229600" cy="6048376"/>
          </a:xfrm>
          <a:prstGeom prst="rect">
            <a:avLst/>
          </a:prstGeom>
        </p:spPr>
        <p:txBody>
          <a:bodyPr/>
          <a:lstStyle/>
          <a:p>
            <a:pPr marL="548640" indent="-411480">
              <a:defRPr sz="2500"/>
            </a:pPr>
          </a:p>
          <a:p>
            <a:pPr>
              <a:spcBef>
                <a:spcPts val="900"/>
              </a:spcBef>
              <a:defRPr sz="4000">
                <a:solidFill>
                  <a:srgbClr val="000000"/>
                </a:solidFill>
              </a:defRPr>
            </a:pPr>
            <a:r>
              <a:t>Warszawa jest stolicą.</a:t>
            </a:r>
            <a:endParaRPr sz="2500"/>
          </a:p>
          <a:p>
            <a:pPr>
              <a:spcBef>
                <a:spcPts val="900"/>
              </a:spcBef>
              <a:defRPr sz="4000">
                <a:solidFill>
                  <a:srgbClr val="000000"/>
                </a:solidFill>
              </a:defRPr>
            </a:pPr>
            <a:r>
              <a:t>Lublin nie jest stolicą.</a:t>
            </a:r>
            <a:endParaRPr sz="2500"/>
          </a:p>
          <a:p>
            <a:pPr>
              <a:defRPr sz="4400">
                <a:solidFill>
                  <a:srgbClr val="000000"/>
                </a:solidFill>
              </a:defRPr>
            </a:pPr>
          </a:p>
          <a:p>
            <a:pPr>
              <a:spcBef>
                <a:spcPts val="900"/>
              </a:spcBef>
              <a:defRPr sz="4000">
                <a:solidFill>
                  <a:srgbClr val="000000"/>
                </a:solidFill>
              </a:defRPr>
            </a:pPr>
            <a:r>
              <a:t>największe polskie miasto leżące po prawej stronie Wisły</a:t>
            </a:r>
            <a:endParaRPr sz="2500"/>
          </a:p>
          <a:p>
            <a:pPr>
              <a:spcBef>
                <a:spcPts val="900"/>
              </a:spcBef>
              <a:defRPr sz="4000">
                <a:solidFill>
                  <a:srgbClr val="000000"/>
                </a:solidFill>
              </a:defRPr>
            </a:pPr>
            <a:r>
              <a:t>Zamknij okno!</a:t>
            </a:r>
            <a:endParaRPr sz="2500"/>
          </a:p>
          <a:p>
            <a:pPr>
              <a:spcBef>
                <a:spcPts val="900"/>
              </a:spcBef>
              <a:defRPr sz="4000">
                <a:solidFill>
                  <a:srgbClr val="000000"/>
                </a:solidFill>
              </a:defRPr>
            </a:pPr>
            <a:r>
              <a:t>Która jest teraz godzina?</a:t>
            </a:r>
          </a:p>
        </p:txBody>
      </p:sp>
      <p:sp>
        <p:nvSpPr>
          <p:cNvPr id="130" name="Łącznik prosty 3"/>
          <p:cNvSpPr/>
          <p:nvPr/>
        </p:nvSpPr>
        <p:spPr>
          <a:xfrm>
            <a:off x="899592" y="2852935"/>
            <a:ext cx="6840761" cy="1"/>
          </a:xfrm>
          <a:prstGeom prst="line">
            <a:avLst/>
          </a:prstGeom>
          <a:ln w="50800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ymbol zastępczy zawartości 2"/>
          <p:cNvSpPr txBox="1"/>
          <p:nvPr>
            <p:ph type="body" idx="1"/>
          </p:nvPr>
        </p:nvSpPr>
        <p:spPr>
          <a:xfrm>
            <a:off x="457200" y="404813"/>
            <a:ext cx="8229600" cy="6048376"/>
          </a:xfrm>
          <a:prstGeom prst="rect">
            <a:avLst/>
          </a:prstGeom>
        </p:spPr>
        <p:txBody>
          <a:bodyPr/>
          <a:lstStyle/>
          <a:p>
            <a:pPr marL="0" indent="136525" algn="just">
              <a:spcBef>
                <a:spcPts val="1000"/>
              </a:spcBef>
              <a:buSzTx/>
              <a:buFont typeface="Wingdings 2"/>
              <a:buNone/>
              <a:defRPr b="1" sz="44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Będę wam wdzięczny, jeśli zostawicie mnie w spokoju.</a:t>
            </a:r>
          </a:p>
          <a:p>
            <a:pPr marL="0" indent="136525" algn="just">
              <a:buSzTx/>
              <a:buFont typeface="Wingdings 2"/>
              <a:buNone/>
              <a:defRPr b="1" sz="44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</a:p>
          <a:p>
            <a:pPr marL="0" indent="136525" algn="just">
              <a:spcBef>
                <a:spcPts val="1000"/>
              </a:spcBef>
              <a:buSzTx/>
              <a:buFont typeface="Wingdings 2"/>
              <a:buNone/>
              <a:defRPr b="1" sz="44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zamiast:</a:t>
            </a:r>
          </a:p>
          <a:p>
            <a:pPr marL="0" indent="136525" algn="just">
              <a:buSzTx/>
              <a:buFont typeface="Wingdings 2"/>
              <a:buNone/>
              <a:defRPr b="1" sz="44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</a:p>
          <a:p>
            <a:pPr marL="0" indent="136525" algn="just">
              <a:spcBef>
                <a:spcPts val="1000"/>
              </a:spcBef>
              <a:buSzTx/>
              <a:buFont typeface="Wingdings 2"/>
              <a:buNone/>
              <a:defRPr b="1" sz="44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Odczepcie się!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ymbol zastępczy zawartości 2"/>
          <p:cNvSpPr txBox="1"/>
          <p:nvPr>
            <p:ph type="body" idx="1"/>
          </p:nvPr>
        </p:nvSpPr>
        <p:spPr>
          <a:xfrm>
            <a:off x="457200" y="404813"/>
            <a:ext cx="8229600" cy="6048376"/>
          </a:xfrm>
          <a:prstGeom prst="rect">
            <a:avLst/>
          </a:prstGeom>
        </p:spPr>
        <p:txBody>
          <a:bodyPr/>
          <a:lstStyle/>
          <a:p>
            <a:pPr marL="0" indent="136525" algn="just">
              <a:spcBef>
                <a:spcPts val="800"/>
              </a:spcBef>
              <a:buSzTx/>
              <a:buFont typeface="Wingdings 2"/>
              <a:buNone/>
              <a:defRPr b="1" sz="37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A np. napis:</a:t>
            </a:r>
            <a:endParaRPr sz="4000"/>
          </a:p>
          <a:p>
            <a:pPr marL="0" indent="136525" algn="just">
              <a:buSzTx/>
              <a:buFont typeface="Wingdings 2"/>
              <a:buNone/>
              <a:defRPr b="1" sz="40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</a:p>
          <a:p>
            <a:pPr marL="0" indent="136525" algn="just">
              <a:spcBef>
                <a:spcPts val="800"/>
              </a:spcBef>
              <a:buSzTx/>
              <a:buFont typeface="Wingdings 2"/>
              <a:buNone/>
              <a:defRPr b="1" sz="37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Tu nie palimy.</a:t>
            </a:r>
            <a:endParaRPr sz="2500"/>
          </a:p>
          <a:p>
            <a:pPr marL="0" indent="136525">
              <a:buSzTx/>
              <a:buFont typeface="Wingdings 2"/>
              <a:buNone/>
              <a:defRPr b="1" sz="40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</a:p>
          <a:p>
            <a:pPr marL="0" indent="136525">
              <a:spcBef>
                <a:spcPts val="800"/>
              </a:spcBef>
              <a:buSzTx/>
              <a:buFont typeface="Wingdings 2"/>
              <a:buNone/>
              <a:defRPr b="1" sz="37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zdaje się pozostawiać pewną swobodę wyboru w przeciwieństwie do stanowczego</a:t>
            </a:r>
            <a:endParaRPr sz="2500"/>
          </a:p>
          <a:p>
            <a:pPr marL="0" indent="136525" algn="just">
              <a:buSzTx/>
              <a:buFont typeface="Wingdings 2"/>
              <a:buNone/>
              <a:defRPr b="1" sz="40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</a:p>
          <a:p>
            <a:pPr marL="0" indent="136525" algn="just">
              <a:spcBef>
                <a:spcPts val="800"/>
              </a:spcBef>
              <a:buSzTx/>
              <a:buFont typeface="Wingdings 2"/>
              <a:buNone/>
              <a:defRPr b="1" sz="37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Nie palić!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ymbol zastępczy zawartości 2"/>
          <p:cNvSpPr txBox="1"/>
          <p:nvPr>
            <p:ph type="body" idx="1"/>
          </p:nvPr>
        </p:nvSpPr>
        <p:spPr>
          <a:xfrm>
            <a:off x="457200" y="404813"/>
            <a:ext cx="8229600" cy="6048376"/>
          </a:xfrm>
          <a:prstGeom prst="rect">
            <a:avLst/>
          </a:prstGeom>
        </p:spPr>
        <p:txBody>
          <a:bodyPr/>
          <a:lstStyle/>
          <a:p>
            <a:pPr marL="0" indent="136525" algn="just">
              <a:spcBef>
                <a:spcPts val="900"/>
              </a:spcBef>
              <a:buSzTx/>
              <a:buFont typeface="Wingdings 2"/>
              <a:buNone/>
              <a:defRPr b="1" sz="40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PERFORMATYWY</a:t>
            </a:r>
          </a:p>
          <a:p>
            <a:pPr marL="0" indent="136525" algn="just">
              <a:buSzTx/>
              <a:buFont typeface="Wingdings 2"/>
              <a:buNone/>
              <a:defRPr b="1" sz="40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</a:p>
          <a:p>
            <a:pPr marL="0" indent="136525" algn="just">
              <a:spcBef>
                <a:spcPts val="900"/>
              </a:spcBef>
              <a:buSzTx/>
              <a:buFont typeface="Wingdings 2"/>
              <a:buNone/>
              <a:defRPr b="1" sz="40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wypowiedzi sprawcze, za pomocą których dokonujemy różnych społecznych rytuałów (nadawanie imienia, przysięgi, etc.)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ymbol zastępczy zawartości 2"/>
          <p:cNvSpPr txBox="1"/>
          <p:nvPr>
            <p:ph type="body" idx="1"/>
          </p:nvPr>
        </p:nvSpPr>
        <p:spPr>
          <a:xfrm>
            <a:off x="457200" y="404813"/>
            <a:ext cx="8229600" cy="6048376"/>
          </a:xfrm>
          <a:prstGeom prst="rect">
            <a:avLst/>
          </a:prstGeom>
        </p:spPr>
        <p:txBody>
          <a:bodyPr/>
          <a:lstStyle/>
          <a:p>
            <a:pPr marL="548640" indent="-411480"/>
          </a:p>
          <a:p>
            <a:pPr marL="0" indent="137160">
              <a:spcBef>
                <a:spcPts val="1000"/>
              </a:spcBef>
              <a:buSzTx/>
              <a:buFont typeface="Wingdings 2"/>
              <a:buNone/>
              <a:defRPr b="1" sz="43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Klasyczna koncepcja prawdy:</a:t>
            </a:r>
          </a:p>
          <a:p>
            <a:pPr marL="0" indent="137160">
              <a:spcBef>
                <a:spcPts val="1000"/>
              </a:spcBef>
              <a:buSzTx/>
              <a:buFont typeface="Wingdings 2"/>
              <a:buNone/>
              <a:defRPr sz="43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zdanie jest prawdziwe wtw w rzeczywistości jest tak, jak to zdanie głosi; </a:t>
            </a:r>
          </a:p>
          <a:p>
            <a:pPr marL="0" indent="137160">
              <a:spcBef>
                <a:spcPts val="1000"/>
              </a:spcBef>
              <a:buSzTx/>
              <a:buFont typeface="Wingdings 2"/>
              <a:buNone/>
              <a:defRPr sz="43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zdanie jest fałszywe wtw w rzeczywistości nie jest tak, jak to zdanie głosi.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ymbol zastępczy zawartości 2"/>
          <p:cNvSpPr txBox="1"/>
          <p:nvPr>
            <p:ph type="body" idx="1"/>
          </p:nvPr>
        </p:nvSpPr>
        <p:spPr>
          <a:xfrm>
            <a:off x="457200" y="404813"/>
            <a:ext cx="8229600" cy="6048376"/>
          </a:xfrm>
          <a:prstGeom prst="rect">
            <a:avLst/>
          </a:prstGeom>
        </p:spPr>
        <p:txBody>
          <a:bodyPr/>
          <a:lstStyle/>
          <a:p>
            <a:pPr marL="548640" indent="-411480">
              <a:lnSpc>
                <a:spcPct val="80000"/>
              </a:lnSpc>
              <a:spcBef>
                <a:spcPts val="500"/>
              </a:spcBef>
              <a:defRPr sz="2300"/>
            </a:pPr>
          </a:p>
          <a:p>
            <a:pPr marL="0" indent="137160">
              <a:lnSpc>
                <a:spcPct val="80000"/>
              </a:lnSpc>
              <a:spcBef>
                <a:spcPts val="800"/>
              </a:spcBef>
              <a:buSzTx/>
              <a:buFont typeface="Wingdings 2"/>
              <a:buNone/>
              <a:defRPr sz="37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Cokolwiek można osiągnąć przez konstrukcję merytorycznie trafnej definicji prawdy dla języka nauki, jedno jest rzeczą niewątpliwą: definicja ta nie dostarcza kryterium, które mogłoby być użyte w każdym, poszczególnym przypadku dla rozstrzygnięcia, czy jakieś zdanie tego języka jest, czy też nie jest prawdziwe: co więcej definicja ta nie była wcale planowana z intencją dostarczenia takiego kryterium.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ymbol zastępczy zawartości 2"/>
          <p:cNvSpPr txBox="1"/>
          <p:nvPr>
            <p:ph type="body" idx="1"/>
          </p:nvPr>
        </p:nvSpPr>
        <p:spPr>
          <a:xfrm>
            <a:off x="457200" y="404813"/>
            <a:ext cx="8229600" cy="6048376"/>
          </a:xfrm>
          <a:prstGeom prst="rect">
            <a:avLst/>
          </a:prstGeom>
        </p:spPr>
        <p:txBody>
          <a:bodyPr/>
          <a:lstStyle/>
          <a:p>
            <a:pPr marL="548640" indent="-411480"/>
          </a:p>
          <a:p>
            <a:pPr marL="0" indent="137160">
              <a:spcBef>
                <a:spcPts val="1200"/>
              </a:spcBef>
              <a:buSzTx/>
              <a:buFont typeface="Wingdings 2"/>
              <a:buNone/>
              <a:defRPr b="1" sz="5400">
                <a:solidFill>
                  <a:srgbClr val="000000"/>
                </a:solidFill>
              </a:defRPr>
            </a:pPr>
            <a:r>
              <a:t>Proszę rozstrzygnąć, czy wyrażenie jest, czy też nie jest zdaniem w sensie logiki.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ymbol zastępczy zawartości 2"/>
          <p:cNvSpPr txBox="1"/>
          <p:nvPr>
            <p:ph type="body" idx="1"/>
          </p:nvPr>
        </p:nvSpPr>
        <p:spPr>
          <a:xfrm>
            <a:off x="457200" y="404813"/>
            <a:ext cx="8229600" cy="6048376"/>
          </a:xfrm>
          <a:prstGeom prst="rect">
            <a:avLst/>
          </a:prstGeom>
        </p:spPr>
        <p:txBody>
          <a:bodyPr/>
          <a:lstStyle/>
          <a:p>
            <a:pPr marL="548640" indent="-411480"/>
          </a:p>
          <a:p>
            <a:pPr marL="0" indent="137160">
              <a:spcBef>
                <a:spcPts val="1200"/>
              </a:spcBef>
              <a:buSzTx/>
              <a:buFont typeface="Wingdings 2"/>
              <a:buNone/>
              <a:defRPr b="1" sz="5400">
                <a:solidFill>
                  <a:srgbClr val="000000"/>
                </a:solidFill>
              </a:defRPr>
            </a:pPr>
            <a:r>
              <a:t>Długopis służy do pisania.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ymbol zastępczy zawartości 2"/>
          <p:cNvSpPr txBox="1"/>
          <p:nvPr>
            <p:ph type="body" idx="1"/>
          </p:nvPr>
        </p:nvSpPr>
        <p:spPr>
          <a:xfrm>
            <a:off x="457200" y="404813"/>
            <a:ext cx="8229600" cy="6048376"/>
          </a:xfrm>
          <a:prstGeom prst="rect">
            <a:avLst/>
          </a:prstGeom>
        </p:spPr>
        <p:txBody>
          <a:bodyPr/>
          <a:lstStyle/>
          <a:p>
            <a:pPr marL="548640" indent="-411480"/>
          </a:p>
          <a:p>
            <a:pPr marL="0" indent="137160">
              <a:spcBef>
                <a:spcPts val="1200"/>
              </a:spcBef>
              <a:buSzTx/>
              <a:buFont typeface="Wingdings 2"/>
              <a:buNone/>
              <a:defRPr b="1" sz="5400">
                <a:solidFill>
                  <a:srgbClr val="000000"/>
                </a:solidFill>
              </a:defRPr>
            </a:pPr>
            <a:r>
              <a:t>Czy ten długopis dobrze pisze?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ymbol zastępczy zawartości 2"/>
          <p:cNvSpPr txBox="1"/>
          <p:nvPr>
            <p:ph type="body" idx="1"/>
          </p:nvPr>
        </p:nvSpPr>
        <p:spPr>
          <a:xfrm>
            <a:off x="457200" y="404813"/>
            <a:ext cx="8229600" cy="6048376"/>
          </a:xfrm>
          <a:prstGeom prst="rect">
            <a:avLst/>
          </a:prstGeom>
        </p:spPr>
        <p:txBody>
          <a:bodyPr/>
          <a:lstStyle/>
          <a:p>
            <a:pPr marL="548640" indent="-411480"/>
          </a:p>
          <a:p>
            <a:pPr marL="0" indent="137160">
              <a:spcBef>
                <a:spcPts val="1200"/>
              </a:spcBef>
              <a:buSzTx/>
              <a:buFont typeface="Wingdings 2"/>
              <a:buNone/>
              <a:defRPr b="1" sz="54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K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toś mnie pytał, skąd mam taki długopis</a:t>
            </a:r>
            <a:r>
              <a:t>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ymbol zastępczy zawartości 2"/>
          <p:cNvSpPr txBox="1"/>
          <p:nvPr>
            <p:ph type="body" idx="1"/>
          </p:nvPr>
        </p:nvSpPr>
        <p:spPr>
          <a:xfrm>
            <a:off x="457200" y="404813"/>
            <a:ext cx="8229600" cy="6048376"/>
          </a:xfrm>
          <a:prstGeom prst="rect">
            <a:avLst/>
          </a:prstGeom>
        </p:spPr>
        <p:txBody>
          <a:bodyPr/>
          <a:lstStyle/>
          <a:p>
            <a:pPr marL="548640" indent="-411480"/>
          </a:p>
          <a:p>
            <a:pPr marL="0" indent="137160">
              <a:spcBef>
                <a:spcPts val="800"/>
              </a:spcBef>
              <a:buSzTx/>
              <a:buFont typeface="Wingdings 2"/>
              <a:buNone/>
              <a:defRPr b="1" sz="3600">
                <a:solidFill>
                  <a:srgbClr val="000000"/>
                </a:solidFill>
              </a:defRPr>
            </a:pPr>
            <a:r>
              <a:t>Podstawowe kategorie syntaktyczne wyrażeń:</a:t>
            </a:r>
          </a:p>
          <a:p>
            <a:pPr marL="0" indent="137160">
              <a:buSzTx/>
              <a:buFont typeface="Wingdings 2"/>
              <a:buNone/>
              <a:defRPr b="1" sz="3600" u="sng">
                <a:solidFill>
                  <a:srgbClr val="000000"/>
                </a:solidFill>
              </a:defRPr>
            </a:pPr>
          </a:p>
          <a:p>
            <a:pPr marL="0" indent="137160">
              <a:spcBef>
                <a:spcPts val="800"/>
              </a:spcBef>
              <a:buSzTx/>
              <a:buFont typeface="Wingdings 2"/>
              <a:buNone/>
              <a:defRPr b="1" sz="3600">
                <a:solidFill>
                  <a:srgbClr val="000000"/>
                </a:solidFill>
              </a:defRPr>
            </a:pPr>
            <a:r>
              <a:t>nazwy – n</a:t>
            </a:r>
          </a:p>
          <a:p>
            <a:pPr marL="0" indent="137160">
              <a:buSzTx/>
              <a:buFont typeface="Wingdings 2"/>
              <a:buNone/>
              <a:defRPr b="1" sz="3600" u="sng">
                <a:solidFill>
                  <a:srgbClr val="000000"/>
                </a:solidFill>
              </a:defRPr>
            </a:pPr>
          </a:p>
          <a:p>
            <a:pPr marL="0" indent="137160">
              <a:spcBef>
                <a:spcPts val="800"/>
              </a:spcBef>
              <a:buSzTx/>
              <a:buFont typeface="Wingdings 2"/>
              <a:buNone/>
              <a:defRPr b="1" sz="3600">
                <a:solidFill>
                  <a:srgbClr val="000000"/>
                </a:solidFill>
              </a:defRPr>
            </a:pPr>
            <a:r>
              <a:t>zdania - z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ymbol zastępczy zawartości 2"/>
          <p:cNvSpPr txBox="1"/>
          <p:nvPr>
            <p:ph type="body" idx="1"/>
          </p:nvPr>
        </p:nvSpPr>
        <p:spPr>
          <a:xfrm>
            <a:off x="457200" y="404813"/>
            <a:ext cx="8229600" cy="6048376"/>
          </a:xfrm>
          <a:prstGeom prst="rect">
            <a:avLst/>
          </a:prstGeom>
        </p:spPr>
        <p:txBody>
          <a:bodyPr/>
          <a:lstStyle/>
          <a:p>
            <a:pPr marL="548640" indent="-411480"/>
          </a:p>
          <a:p>
            <a:pPr marL="0" indent="137160">
              <a:spcBef>
                <a:spcPts val="1200"/>
              </a:spcBef>
              <a:buSzTx/>
              <a:buFont typeface="Wingdings 2"/>
              <a:buNone/>
              <a:defRPr b="1" sz="5400">
                <a:solidFill>
                  <a:srgbClr val="000000"/>
                </a:solidFill>
              </a:defRPr>
            </a:pPr>
            <a:r>
              <a:t>Proszę się uśmiechnąć.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ymbol zastępczy zawartości 2"/>
          <p:cNvSpPr txBox="1"/>
          <p:nvPr>
            <p:ph type="body" idx="1"/>
          </p:nvPr>
        </p:nvSpPr>
        <p:spPr>
          <a:xfrm>
            <a:off x="457200" y="404813"/>
            <a:ext cx="8229600" cy="6048376"/>
          </a:xfrm>
          <a:prstGeom prst="rect">
            <a:avLst/>
          </a:prstGeom>
        </p:spPr>
        <p:txBody>
          <a:bodyPr/>
          <a:lstStyle/>
          <a:p>
            <a:pPr marL="548640" indent="-411480"/>
          </a:p>
          <a:p>
            <a:pPr marL="0" indent="137160">
              <a:spcBef>
                <a:spcPts val="1200"/>
              </a:spcBef>
              <a:buSzTx/>
              <a:buFont typeface="Wingdings 2"/>
              <a:buNone/>
              <a:defRPr b="1" sz="5400">
                <a:solidFill>
                  <a:srgbClr val="000000"/>
                </a:solidFill>
              </a:defRPr>
            </a:pPr>
            <a:r>
              <a:t>Nieupoważnionym wstęp wzbroniony.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ymbol zastępczy zawartości 2"/>
          <p:cNvSpPr txBox="1"/>
          <p:nvPr>
            <p:ph type="body" idx="1"/>
          </p:nvPr>
        </p:nvSpPr>
        <p:spPr>
          <a:xfrm>
            <a:off x="457200" y="404813"/>
            <a:ext cx="8229600" cy="6048376"/>
          </a:xfrm>
          <a:prstGeom prst="rect">
            <a:avLst/>
          </a:prstGeom>
        </p:spPr>
        <p:txBody>
          <a:bodyPr/>
          <a:lstStyle/>
          <a:p>
            <a:pPr marL="548640" indent="-411480"/>
          </a:p>
          <a:p>
            <a:pPr marL="0" indent="137160">
              <a:spcBef>
                <a:spcPts val="1200"/>
              </a:spcBef>
              <a:buSzTx/>
              <a:buFont typeface="Wingdings 2"/>
              <a:buNone/>
              <a:defRPr b="1" sz="5400">
                <a:solidFill>
                  <a:srgbClr val="000000"/>
                </a:solidFill>
              </a:defRPr>
            </a:pPr>
            <a:r>
              <a:t>Jeśli będę miał pieniądze, to pójdę do kina.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ymbol zastępczy zawartości 2"/>
          <p:cNvSpPr txBox="1"/>
          <p:nvPr>
            <p:ph type="body" idx="1"/>
          </p:nvPr>
        </p:nvSpPr>
        <p:spPr>
          <a:xfrm>
            <a:off x="457200" y="404813"/>
            <a:ext cx="8229600" cy="6048376"/>
          </a:xfrm>
          <a:prstGeom prst="rect">
            <a:avLst/>
          </a:prstGeom>
        </p:spPr>
        <p:txBody>
          <a:bodyPr/>
          <a:lstStyle/>
          <a:p>
            <a:pPr marL="548640" indent="-411480"/>
          </a:p>
          <a:p>
            <a:pPr marL="0" indent="137160">
              <a:spcBef>
                <a:spcPts val="1200"/>
              </a:spcBef>
              <a:buSzTx/>
              <a:buFont typeface="Wingdings 2"/>
              <a:buNone/>
              <a:defRPr b="1" sz="5400">
                <a:solidFill>
                  <a:srgbClr val="000000"/>
                </a:solidFill>
              </a:defRPr>
            </a:pPr>
            <a:r>
              <a:t>Parasol noś i przy pogodzie.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ymbol zastępczy zawartości 2"/>
          <p:cNvSpPr txBox="1"/>
          <p:nvPr>
            <p:ph type="body" idx="1"/>
          </p:nvPr>
        </p:nvSpPr>
        <p:spPr>
          <a:xfrm>
            <a:off x="457200" y="404813"/>
            <a:ext cx="8229600" cy="6048376"/>
          </a:xfrm>
          <a:prstGeom prst="rect">
            <a:avLst/>
          </a:prstGeom>
        </p:spPr>
        <p:txBody>
          <a:bodyPr/>
          <a:lstStyle/>
          <a:p>
            <a:pPr marL="548640" indent="-411480"/>
          </a:p>
          <a:p>
            <a:pPr marL="0" indent="137160">
              <a:spcBef>
                <a:spcPts val="1200"/>
              </a:spcBef>
              <a:buSzTx/>
              <a:buFont typeface="Wingdings 2"/>
              <a:buNone/>
              <a:defRPr b="1" sz="5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Twoje oczy bardzo mi się podobają.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ymbol zastępczy zawartości 2"/>
          <p:cNvSpPr txBox="1"/>
          <p:nvPr>
            <p:ph type="body" idx="1"/>
          </p:nvPr>
        </p:nvSpPr>
        <p:spPr>
          <a:xfrm>
            <a:off x="457200" y="404813"/>
            <a:ext cx="8229600" cy="6048376"/>
          </a:xfrm>
          <a:prstGeom prst="rect">
            <a:avLst/>
          </a:prstGeom>
        </p:spPr>
        <p:txBody>
          <a:bodyPr/>
          <a:lstStyle/>
          <a:p>
            <a:pPr marL="548640" indent="-411480"/>
          </a:p>
          <a:p>
            <a:pPr marL="0" indent="136525">
              <a:spcBef>
                <a:spcPts val="1200"/>
              </a:spcBef>
              <a:buSzTx/>
              <a:buFont typeface="Wingdings 2"/>
              <a:buNone/>
              <a:defRPr b="1" sz="5400">
                <a:solidFill>
                  <a:srgbClr val="000000"/>
                </a:solidFill>
              </a:defRPr>
            </a:pPr>
            <a:r>
              <a:t>Zosia jest w szkole lub w domu.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ymbol zastępczy zawartości 2"/>
          <p:cNvSpPr txBox="1"/>
          <p:nvPr>
            <p:ph type="body" idx="1"/>
          </p:nvPr>
        </p:nvSpPr>
        <p:spPr>
          <a:xfrm>
            <a:off x="457200" y="404813"/>
            <a:ext cx="8229600" cy="6048376"/>
          </a:xfrm>
          <a:prstGeom prst="rect">
            <a:avLst/>
          </a:prstGeom>
        </p:spPr>
        <p:txBody>
          <a:bodyPr/>
          <a:lstStyle/>
          <a:p>
            <a:pPr marL="548640" indent="-411480"/>
          </a:p>
          <a:p>
            <a:pPr marL="0" indent="137160">
              <a:spcBef>
                <a:spcPts val="1200"/>
              </a:spcBef>
              <a:buSzTx/>
              <a:buFont typeface="Wingdings 2"/>
              <a:buNone/>
              <a:defRPr b="1" sz="5400">
                <a:solidFill>
                  <a:srgbClr val="000000"/>
                </a:solidFill>
              </a:defRPr>
            </a:pPr>
            <a:r>
              <a:t>Nie kradnij.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ymbol zastępczy zawartości 2"/>
          <p:cNvSpPr txBox="1"/>
          <p:nvPr>
            <p:ph type="body" idx="1"/>
          </p:nvPr>
        </p:nvSpPr>
        <p:spPr>
          <a:xfrm>
            <a:off x="457200" y="404813"/>
            <a:ext cx="8229600" cy="6048376"/>
          </a:xfrm>
          <a:prstGeom prst="rect">
            <a:avLst/>
          </a:prstGeom>
        </p:spPr>
        <p:txBody>
          <a:bodyPr/>
          <a:lstStyle/>
          <a:p>
            <a:pPr marL="548640" indent="-411480"/>
          </a:p>
          <a:p>
            <a:pPr marL="0" indent="137160">
              <a:spcBef>
                <a:spcPts val="1200"/>
              </a:spcBef>
              <a:buSzTx/>
              <a:buFont typeface="Wingdings 2"/>
              <a:buNone/>
              <a:defRPr b="1" sz="5400">
                <a:solidFill>
                  <a:srgbClr val="000000"/>
                </a:solidFill>
              </a:defRPr>
            </a:pPr>
            <a:r>
              <a:t>Dekalog głosi: </a:t>
            </a:r>
            <a:r>
              <a:rPr i="1"/>
              <a:t>Nie kradnij</a:t>
            </a:r>
            <a:r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ymbol zastępczy zawartości 2"/>
          <p:cNvSpPr txBox="1"/>
          <p:nvPr>
            <p:ph type="body" idx="1"/>
          </p:nvPr>
        </p:nvSpPr>
        <p:spPr>
          <a:xfrm>
            <a:off x="457200" y="404813"/>
            <a:ext cx="8229600" cy="6048376"/>
          </a:xfrm>
          <a:prstGeom prst="rect">
            <a:avLst/>
          </a:prstGeom>
        </p:spPr>
        <p:txBody>
          <a:bodyPr/>
          <a:lstStyle/>
          <a:p>
            <a:pPr marL="548640" indent="-411480"/>
          </a:p>
          <a:p>
            <a:pPr marL="0" indent="137160">
              <a:spcBef>
                <a:spcPts val="1200"/>
              </a:spcBef>
              <a:buSzTx/>
              <a:buFont typeface="Wingdings 2"/>
              <a:buNone/>
              <a:defRPr b="1" sz="5400">
                <a:solidFill>
                  <a:srgbClr val="000000"/>
                </a:solidFill>
              </a:defRPr>
            </a:pPr>
            <a:r>
              <a:t>Student I roku, który nie zdał egzaminu z logiki.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ymbol zastępczy zawartości 2"/>
          <p:cNvSpPr txBox="1"/>
          <p:nvPr>
            <p:ph type="body" idx="1"/>
          </p:nvPr>
        </p:nvSpPr>
        <p:spPr>
          <a:xfrm>
            <a:off x="457200" y="404813"/>
            <a:ext cx="8229600" cy="6048376"/>
          </a:xfrm>
          <a:prstGeom prst="rect">
            <a:avLst/>
          </a:prstGeom>
        </p:spPr>
        <p:txBody>
          <a:bodyPr/>
          <a:lstStyle/>
          <a:p>
            <a:pPr marL="548640" indent="-411480"/>
          </a:p>
          <a:p>
            <a:pPr marL="0" indent="137160">
              <a:spcBef>
                <a:spcPts val="1200"/>
              </a:spcBef>
              <a:buSzTx/>
              <a:buFont typeface="Wingdings 2"/>
              <a:buNone/>
              <a:defRPr b="1" sz="5400">
                <a:solidFill>
                  <a:srgbClr val="000000"/>
                </a:solidFill>
              </a:defRPr>
            </a:pPr>
            <a:r>
              <a:t>2 + 2 = 5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ymbol zastępczy zawartości 2"/>
          <p:cNvSpPr txBox="1"/>
          <p:nvPr>
            <p:ph type="body" idx="1"/>
          </p:nvPr>
        </p:nvSpPr>
        <p:spPr>
          <a:xfrm>
            <a:off x="457200" y="404813"/>
            <a:ext cx="8229600" cy="6048376"/>
          </a:xfrm>
          <a:prstGeom prst="rect">
            <a:avLst/>
          </a:prstGeom>
        </p:spPr>
        <p:txBody>
          <a:bodyPr/>
          <a:lstStyle/>
          <a:p>
            <a:pPr marL="548640" indent="-411480"/>
          </a:p>
          <a:p>
            <a:pPr marL="0" indent="137160">
              <a:spcBef>
                <a:spcPts val="800"/>
              </a:spcBef>
              <a:buSzTx/>
              <a:buFont typeface="Wingdings 2"/>
              <a:buNone/>
              <a:defRPr b="1" sz="3600">
                <a:solidFill>
                  <a:srgbClr val="000000"/>
                </a:solidFill>
              </a:defRPr>
            </a:pPr>
            <a:r>
              <a:t>Kryterium podziału –</a:t>
            </a:r>
          </a:p>
          <a:p>
            <a:pPr marL="0" indent="137160">
              <a:buSzTx/>
              <a:buFont typeface="Wingdings 2"/>
              <a:buNone/>
              <a:defRPr b="1" sz="3600">
                <a:solidFill>
                  <a:srgbClr val="000000"/>
                </a:solidFill>
              </a:defRPr>
            </a:pPr>
          </a:p>
          <a:p>
            <a:pPr marL="0" indent="137160">
              <a:spcBef>
                <a:spcPts val="800"/>
              </a:spcBef>
              <a:buSzTx/>
              <a:buFont typeface="Wingdings 2"/>
              <a:buNone/>
              <a:defRPr b="1" sz="3600">
                <a:solidFill>
                  <a:srgbClr val="000000"/>
                </a:solidFill>
              </a:defRPr>
            </a:pPr>
            <a:r>
              <a:t>funkcja pełniona przez dane wyrażenie w tworzeniu wyrażeń złożonych.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ymbol zastępczy zawartości 2"/>
          <p:cNvSpPr txBox="1"/>
          <p:nvPr>
            <p:ph type="body" idx="1"/>
          </p:nvPr>
        </p:nvSpPr>
        <p:spPr>
          <a:xfrm>
            <a:off x="457200" y="404813"/>
            <a:ext cx="8229600" cy="6048376"/>
          </a:xfrm>
          <a:prstGeom prst="rect">
            <a:avLst/>
          </a:prstGeom>
        </p:spPr>
        <p:txBody>
          <a:bodyPr/>
          <a:lstStyle/>
          <a:p>
            <a:pPr marL="548640" indent="-411480"/>
          </a:p>
          <a:p>
            <a:pPr marL="0" indent="137160">
              <a:spcBef>
                <a:spcPts val="1200"/>
              </a:spcBef>
              <a:buSzTx/>
              <a:buFont typeface="Wingdings 2"/>
              <a:buNone/>
              <a:defRPr b="1" sz="5400">
                <a:solidFill>
                  <a:srgbClr val="000000"/>
                </a:solidFill>
              </a:defRPr>
            </a:pPr>
            <a:r>
              <a:t>2 + x = 5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ymbol zastępczy zawartości 2"/>
          <p:cNvSpPr txBox="1"/>
          <p:nvPr>
            <p:ph type="body" idx="1"/>
          </p:nvPr>
        </p:nvSpPr>
        <p:spPr>
          <a:xfrm>
            <a:off x="457200" y="404813"/>
            <a:ext cx="8229600" cy="6048376"/>
          </a:xfrm>
          <a:prstGeom prst="rect">
            <a:avLst/>
          </a:prstGeom>
        </p:spPr>
        <p:txBody>
          <a:bodyPr/>
          <a:lstStyle/>
          <a:p>
            <a:pPr marL="548640" indent="-411480"/>
          </a:p>
          <a:p>
            <a:pPr marL="0" indent="137160">
              <a:spcBef>
                <a:spcPts val="1200"/>
              </a:spcBef>
              <a:buSzTx/>
              <a:buFont typeface="Wingdings 2"/>
              <a:buNone/>
              <a:defRPr b="1" sz="5400">
                <a:solidFill>
                  <a:srgbClr val="000000"/>
                </a:solidFill>
              </a:defRPr>
            </a:pPr>
            <a:r>
              <a:t>Nie tylko A są B.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ymbol zastępczy zawartości 2"/>
          <p:cNvSpPr txBox="1"/>
          <p:nvPr>
            <p:ph type="body" idx="1"/>
          </p:nvPr>
        </p:nvSpPr>
        <p:spPr>
          <a:xfrm>
            <a:off x="457200" y="404813"/>
            <a:ext cx="8229600" cy="6048376"/>
          </a:xfrm>
          <a:prstGeom prst="rect">
            <a:avLst/>
          </a:prstGeom>
        </p:spPr>
        <p:txBody>
          <a:bodyPr/>
          <a:lstStyle/>
          <a:p>
            <a:pPr marL="548640" indent="-411480"/>
          </a:p>
          <a:p>
            <a:pPr marL="0" indent="137160">
              <a:spcBef>
                <a:spcPts val="0"/>
              </a:spcBef>
              <a:buSzTx/>
              <a:buFont typeface="Wingdings 2"/>
              <a:buNone/>
              <a:defRPr b="1" baseline="30000" sz="4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Art.41b.§ 1. Sąd może orzec zakaz wstępu na imprezę masową, jeżeli przestępstwo zostało popełnione w związku z taką imprezą, a udział sprawcy w imprezach masowych zagraża dobrom chronionym prawem…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ymbol zastępczy zawartości 2"/>
          <p:cNvSpPr txBox="1"/>
          <p:nvPr>
            <p:ph type="body" idx="1"/>
          </p:nvPr>
        </p:nvSpPr>
        <p:spPr>
          <a:xfrm>
            <a:off x="457200" y="404813"/>
            <a:ext cx="8229600" cy="6048376"/>
          </a:xfrm>
          <a:prstGeom prst="rect">
            <a:avLst/>
          </a:prstGeom>
        </p:spPr>
        <p:txBody>
          <a:bodyPr/>
          <a:lstStyle/>
          <a:p>
            <a:pPr marL="548640" indent="-411480"/>
          </a:p>
          <a:p>
            <a:pPr marL="0" indent="137160">
              <a:spcBef>
                <a:spcPts val="1200"/>
              </a:spcBef>
              <a:buSzTx/>
              <a:buFont typeface="Wingdings 2"/>
              <a:buNone/>
              <a:defRPr b="1" sz="5400">
                <a:solidFill>
                  <a:srgbClr val="000000"/>
                </a:solidFill>
              </a:defRPr>
            </a:pPr>
            <a:r>
              <a:t>Wydobycie węgla kamiennego w Polsce zakończy się definitywnie w drugiej połowie naszego stulecia.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ymbol zastępczy zawartości 2"/>
          <p:cNvSpPr txBox="1"/>
          <p:nvPr>
            <p:ph type="body" idx="1"/>
          </p:nvPr>
        </p:nvSpPr>
        <p:spPr>
          <a:xfrm>
            <a:off x="457200" y="404813"/>
            <a:ext cx="8229600" cy="6048376"/>
          </a:xfrm>
          <a:prstGeom prst="rect">
            <a:avLst/>
          </a:prstGeom>
        </p:spPr>
        <p:txBody>
          <a:bodyPr/>
          <a:lstStyle/>
          <a:p>
            <a:pPr marL="548640" indent="-411480"/>
          </a:p>
          <a:p>
            <a:pPr marL="0" indent="137160">
              <a:spcBef>
                <a:spcPts val="1200"/>
              </a:spcBef>
              <a:buSzTx/>
              <a:buFont typeface="Wingdings 2"/>
              <a:buNone/>
              <a:defRPr b="1" sz="5400">
                <a:solidFill>
                  <a:srgbClr val="000000"/>
                </a:solidFill>
              </a:defRPr>
            </a:pPr>
            <a:r>
              <a:t>Wnoszę o odebranie głosu panu posłowi, by nie zakłócał dalej porządku obrad.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ymbol zastępczy zawartości 2"/>
          <p:cNvSpPr txBox="1"/>
          <p:nvPr>
            <p:ph type="body" idx="1"/>
          </p:nvPr>
        </p:nvSpPr>
        <p:spPr>
          <a:xfrm>
            <a:off x="457200" y="404813"/>
            <a:ext cx="8229600" cy="6048376"/>
          </a:xfrm>
          <a:prstGeom prst="rect">
            <a:avLst/>
          </a:prstGeom>
        </p:spPr>
        <p:txBody>
          <a:bodyPr/>
          <a:lstStyle/>
          <a:p>
            <a:pPr marL="548640" indent="-411480">
              <a:lnSpc>
                <a:spcPct val="90000"/>
              </a:lnSpc>
            </a:pPr>
          </a:p>
          <a:p>
            <a:pPr marL="0" indent="137160">
              <a:lnSpc>
                <a:spcPct val="90000"/>
              </a:lnSpc>
              <a:spcBef>
                <a:spcPts val="1200"/>
              </a:spcBef>
              <a:buSzTx/>
              <a:buFont typeface="Wingdings 2"/>
              <a:buNone/>
              <a:defRPr b="1" sz="5400">
                <a:solidFill>
                  <a:srgbClr val="000000"/>
                </a:solidFill>
              </a:defRPr>
            </a:pPr>
            <a:r>
              <a:t>Ustrój komunistyczny z samej swej istoty wytwarzał mechanizmy selekcji negatywnej, której korzenie tkwiły w źle pojętym egalitaryzmie.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ymbol zastępczy zawartości 2"/>
          <p:cNvSpPr txBox="1"/>
          <p:nvPr>
            <p:ph type="body" idx="1"/>
          </p:nvPr>
        </p:nvSpPr>
        <p:spPr>
          <a:xfrm>
            <a:off x="457200" y="404813"/>
            <a:ext cx="8229600" cy="6048376"/>
          </a:xfrm>
          <a:prstGeom prst="rect">
            <a:avLst/>
          </a:prstGeom>
        </p:spPr>
        <p:txBody>
          <a:bodyPr/>
          <a:lstStyle/>
          <a:p>
            <a:pPr marL="548640" indent="-411480"/>
          </a:p>
          <a:p>
            <a:pPr marL="0" indent="137160">
              <a:spcBef>
                <a:spcPts val="1200"/>
              </a:spcBef>
              <a:buSzTx/>
              <a:buFont typeface="Wingdings 2"/>
              <a:buNone/>
              <a:defRPr b="1" sz="5400">
                <a:solidFill>
                  <a:srgbClr val="000000"/>
                </a:solidFill>
              </a:defRPr>
            </a:pPr>
            <a:r>
              <a:t>Nie jest tak, że altruizm stanowi jedynie przemyślną odmianę egoizmu i troski o los własnych genów.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ymbol zastępczy zawartości 2"/>
          <p:cNvSpPr txBox="1"/>
          <p:nvPr>
            <p:ph type="body" idx="1"/>
          </p:nvPr>
        </p:nvSpPr>
        <p:spPr>
          <a:xfrm>
            <a:off x="457200" y="404813"/>
            <a:ext cx="8229600" cy="6048376"/>
          </a:xfrm>
          <a:prstGeom prst="rect">
            <a:avLst/>
          </a:prstGeom>
        </p:spPr>
        <p:txBody>
          <a:bodyPr/>
          <a:lstStyle/>
          <a:p>
            <a:pPr marL="548640" indent="-411480"/>
          </a:p>
          <a:p>
            <a:pPr marL="0" indent="136525">
              <a:spcBef>
                <a:spcPts val="1200"/>
              </a:spcBef>
              <a:buSzTx/>
              <a:buFont typeface="Wingdings 2"/>
              <a:buNone/>
              <a:defRPr b="1" sz="5400">
                <a:solidFill>
                  <a:srgbClr val="000000"/>
                </a:solidFill>
              </a:defRPr>
            </a:pPr>
            <a:r>
              <a:t>To wykluczone, by ktokolwiek mógł wejść na K2 w 5 godzin.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ymbol zastępczy zawartości 2"/>
          <p:cNvSpPr txBox="1"/>
          <p:nvPr>
            <p:ph type="body" idx="1"/>
          </p:nvPr>
        </p:nvSpPr>
        <p:spPr>
          <a:xfrm>
            <a:off x="457200" y="404813"/>
            <a:ext cx="8229600" cy="6048376"/>
          </a:xfrm>
          <a:prstGeom prst="rect">
            <a:avLst/>
          </a:prstGeom>
        </p:spPr>
        <p:txBody>
          <a:bodyPr/>
          <a:lstStyle/>
          <a:p>
            <a:pPr marL="548640" indent="-411480"/>
          </a:p>
          <a:p>
            <a:pPr marL="0" indent="136525">
              <a:spcBef>
                <a:spcPts val="1200"/>
              </a:spcBef>
              <a:buSzTx/>
              <a:buFont typeface="Wingdings 2"/>
              <a:buNone/>
              <a:defRPr b="1" sz="5400">
                <a:solidFill>
                  <a:srgbClr val="000000"/>
                </a:solidFill>
              </a:defRPr>
            </a:pPr>
            <a:r>
              <a:t>To wykluczone, byście mogli tu sobie robić, co wam się tylko podoba.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ymbol zastępczy zawartości 2"/>
          <p:cNvSpPr txBox="1"/>
          <p:nvPr>
            <p:ph type="body" idx="1"/>
          </p:nvPr>
        </p:nvSpPr>
        <p:spPr>
          <a:xfrm>
            <a:off x="457200" y="404813"/>
            <a:ext cx="8229600" cy="6048376"/>
          </a:xfrm>
          <a:prstGeom prst="rect">
            <a:avLst/>
          </a:prstGeom>
        </p:spPr>
        <p:txBody>
          <a:bodyPr/>
          <a:lstStyle/>
          <a:p>
            <a:pPr marL="548640" indent="-411480"/>
          </a:p>
          <a:p>
            <a:pPr marL="0" indent="136525">
              <a:spcBef>
                <a:spcPts val="1100"/>
              </a:spcBef>
              <a:buSzTx/>
              <a:buFont typeface="Wingdings 2"/>
              <a:buNone/>
              <a:defRPr b="1" sz="4800">
                <a:solidFill>
                  <a:srgbClr val="000000"/>
                </a:solidFill>
              </a:defRPr>
            </a:pPr>
            <a:r>
              <a:t>Przez „prawicę” chcę rozumieć te ugrupowania, które dopuszczają udział kościoła katolickiego w rządzeniu państwem.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ytuł 1"/>
          <p:cNvSpPr txBox="1"/>
          <p:nvPr>
            <p:ph type="ctrTitle"/>
          </p:nvPr>
        </p:nvSpPr>
        <p:spPr>
          <a:xfrm>
            <a:off x="539551" y="1628799"/>
            <a:ext cx="8229601" cy="1828801"/>
          </a:xfrm>
          <a:prstGeom prst="rect">
            <a:avLst/>
          </a:prstGeom>
        </p:spPr>
        <p:txBody>
          <a:bodyPr/>
          <a:lstStyle>
            <a:lvl1pPr>
              <a:defRPr sz="6600">
                <a:solidFill>
                  <a:srgbClr val="000000"/>
                </a:solidFill>
              </a:defRPr>
            </a:lvl1pPr>
          </a:lstStyle>
          <a:p>
            <a:pPr/>
            <a:r>
              <a:t>NAZWY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ymbol zastępczy zawartości 2"/>
          <p:cNvSpPr txBox="1"/>
          <p:nvPr>
            <p:ph type="body" idx="1"/>
          </p:nvPr>
        </p:nvSpPr>
        <p:spPr>
          <a:xfrm>
            <a:off x="457200" y="404813"/>
            <a:ext cx="8229600" cy="6048376"/>
          </a:xfrm>
          <a:prstGeom prst="rect">
            <a:avLst/>
          </a:prstGeom>
        </p:spPr>
        <p:txBody>
          <a:bodyPr/>
          <a:lstStyle/>
          <a:p>
            <a:pPr marL="548640" indent="-411480">
              <a:defRPr b="1">
                <a:solidFill>
                  <a:srgbClr val="000000"/>
                </a:solidFill>
              </a:defRPr>
            </a:pPr>
          </a:p>
          <a:p>
            <a:pPr marL="0" indent="136525">
              <a:spcBef>
                <a:spcPts val="1100"/>
              </a:spcBef>
              <a:buSzTx/>
              <a:buFont typeface="Wingdings 2"/>
              <a:buNone/>
              <a:defRPr b="1" i="1" sz="4800">
                <a:solidFill>
                  <a:srgbClr val="000000"/>
                </a:solidFill>
              </a:defRPr>
            </a:pPr>
            <a:r>
              <a:t>Kwadrat</a:t>
            </a:r>
            <a:r>
              <a:rPr i="0"/>
              <a:t> jest to </a:t>
            </a:r>
            <a:r>
              <a:t>prostokąt równoboczny.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ymbol zastępczy zawartości 2"/>
          <p:cNvSpPr txBox="1"/>
          <p:nvPr>
            <p:ph type="body" idx="1"/>
          </p:nvPr>
        </p:nvSpPr>
        <p:spPr>
          <a:xfrm>
            <a:off x="457200" y="404813"/>
            <a:ext cx="8229600" cy="6048376"/>
          </a:xfrm>
          <a:prstGeom prst="rect">
            <a:avLst/>
          </a:prstGeom>
        </p:spPr>
        <p:txBody>
          <a:bodyPr/>
          <a:lstStyle/>
          <a:p>
            <a:pPr marL="548640" indent="-411480">
              <a:defRPr b="1">
                <a:solidFill>
                  <a:srgbClr val="000000"/>
                </a:solidFill>
              </a:defRPr>
            </a:pPr>
          </a:p>
          <a:p>
            <a:pPr marL="0" indent="136525">
              <a:spcBef>
                <a:spcPts val="1100"/>
              </a:spcBef>
              <a:buSzTx/>
              <a:buFont typeface="Wingdings 2"/>
              <a:buNone/>
              <a:defRPr b="1" sz="4800">
                <a:solidFill>
                  <a:srgbClr val="000000"/>
                </a:solidFill>
              </a:defRPr>
            </a:pPr>
            <a:r>
              <a:t>Pod koniec swoich rządów Mieszko I związał się z masonerią.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ymbol zastępczy zawartości 2"/>
          <p:cNvSpPr txBox="1"/>
          <p:nvPr>
            <p:ph type="body" idx="1"/>
          </p:nvPr>
        </p:nvSpPr>
        <p:spPr>
          <a:xfrm>
            <a:off x="457200" y="404813"/>
            <a:ext cx="8229600" cy="6048376"/>
          </a:xfrm>
          <a:prstGeom prst="rect">
            <a:avLst/>
          </a:prstGeom>
        </p:spPr>
        <p:txBody>
          <a:bodyPr/>
          <a:lstStyle/>
          <a:p>
            <a:pPr marL="0" indent="136525">
              <a:buSzTx/>
              <a:buFont typeface="Wingdings 2"/>
              <a:buNone/>
              <a:defRPr b="1">
                <a:solidFill>
                  <a:srgbClr val="000000"/>
                </a:solidFill>
              </a:defRPr>
            </a:pPr>
          </a:p>
          <a:p>
            <a:pPr marL="0" indent="136525">
              <a:spcBef>
                <a:spcPts val="1100"/>
              </a:spcBef>
              <a:buSzTx/>
              <a:buFont typeface="Wingdings 2"/>
              <a:buNone/>
              <a:defRPr b="1" sz="4800">
                <a:solidFill>
                  <a:srgbClr val="000000"/>
                </a:solidFill>
              </a:defRPr>
            </a:pPr>
            <a:r>
              <a:t>Czy napis „Jan widział zamek dnia 2.10.2014” jest zdaniem w sensie logicznym?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ymbol zastępczy zawartości 2"/>
          <p:cNvSpPr txBox="1"/>
          <p:nvPr>
            <p:ph type="body" idx="1"/>
          </p:nvPr>
        </p:nvSpPr>
        <p:spPr>
          <a:xfrm>
            <a:off x="457200" y="404813"/>
            <a:ext cx="8229600" cy="6048376"/>
          </a:xfrm>
          <a:prstGeom prst="rect">
            <a:avLst/>
          </a:prstGeom>
        </p:spPr>
        <p:txBody>
          <a:bodyPr/>
          <a:lstStyle/>
          <a:p>
            <a:pPr marL="0" indent="136525">
              <a:buSzTx/>
              <a:buFont typeface="Wingdings 2"/>
              <a:buNone/>
              <a:defRPr b="1">
                <a:solidFill>
                  <a:srgbClr val="000000"/>
                </a:solidFill>
              </a:defRPr>
            </a:pPr>
          </a:p>
          <a:p>
            <a:pPr marL="0" indent="136525">
              <a:spcBef>
                <a:spcPts val="1100"/>
              </a:spcBef>
              <a:buSzTx/>
              <a:buFont typeface="Wingdings 2"/>
              <a:buNone/>
              <a:defRPr b="1" sz="4800">
                <a:solidFill>
                  <a:srgbClr val="000000"/>
                </a:solidFill>
              </a:defRPr>
            </a:pPr>
            <a:r>
              <a:t>Czy można rozstrzygnąć przez doświadczenie, jaka jest wartość logiczna wypowiedzi mającej postać zdania orzekającego, lecz zawierającego słowo dla wszystkich niezrozumiałe?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ymbol zastępczy zawartości 2"/>
          <p:cNvSpPr txBox="1"/>
          <p:nvPr>
            <p:ph type="body" idx="1"/>
          </p:nvPr>
        </p:nvSpPr>
        <p:spPr>
          <a:xfrm>
            <a:off x="457200" y="404813"/>
            <a:ext cx="8229600" cy="6048376"/>
          </a:xfrm>
          <a:prstGeom prst="rect">
            <a:avLst/>
          </a:prstGeom>
        </p:spPr>
        <p:txBody>
          <a:bodyPr/>
          <a:lstStyle/>
          <a:p>
            <a:pPr marL="0" indent="136525">
              <a:buSzTx/>
              <a:buFont typeface="Wingdings 2"/>
              <a:buNone/>
              <a:defRPr b="1">
                <a:solidFill>
                  <a:srgbClr val="000000"/>
                </a:solidFill>
              </a:defRPr>
            </a:pPr>
          </a:p>
          <a:p>
            <a:pPr marL="0" indent="136525">
              <a:spcBef>
                <a:spcPts val="1100"/>
              </a:spcBef>
              <a:buSzTx/>
              <a:buFont typeface="Wingdings 2"/>
              <a:buNone/>
              <a:defRPr b="1" sz="4800">
                <a:solidFill>
                  <a:srgbClr val="000000"/>
                </a:solidFill>
              </a:defRPr>
            </a:pPr>
            <a:r>
              <a:t>Czy od tego, że ktoś uzna za prawdziwe zdanie, które poprzednio uznawał za fałszywe, zmieni się wartość logiczna tego zdania?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ymbol zastępczy zawartości 2"/>
          <p:cNvSpPr txBox="1"/>
          <p:nvPr>
            <p:ph type="body" idx="1"/>
          </p:nvPr>
        </p:nvSpPr>
        <p:spPr>
          <a:xfrm>
            <a:off x="457200" y="404813"/>
            <a:ext cx="8229600" cy="6048376"/>
          </a:xfrm>
          <a:prstGeom prst="rect">
            <a:avLst/>
          </a:prstGeom>
        </p:spPr>
        <p:txBody>
          <a:bodyPr/>
          <a:lstStyle/>
          <a:p>
            <a:pPr marL="0" indent="136525">
              <a:lnSpc>
                <a:spcPct val="80000"/>
              </a:lnSpc>
              <a:buSzTx/>
              <a:buFont typeface="Wingdings 2"/>
              <a:buNone/>
              <a:defRPr b="1" sz="2500">
                <a:solidFill>
                  <a:srgbClr val="000000"/>
                </a:solidFill>
              </a:defRPr>
            </a:pPr>
          </a:p>
          <a:p>
            <a:pPr>
              <a:lnSpc>
                <a:spcPct val="80000"/>
              </a:lnSpc>
              <a:spcBef>
                <a:spcPts val="1000"/>
              </a:spcBef>
              <a:defRPr b="1" sz="4400">
                <a:solidFill>
                  <a:srgbClr val="000000"/>
                </a:solidFill>
              </a:defRPr>
            </a:pPr>
            <a:r>
              <a:t>Czy przez odwołanie się do doświadczenia mógłby ktoś próbować wykazać fałszywość zdania: </a:t>
            </a:r>
            <a:r>
              <a:rPr i="1"/>
              <a:t>Wszystkie punkty okręgu narysowanego na płaszczyźnie są jednakowo odległe od jego środka</a:t>
            </a:r>
            <a:r>
              <a:t>. O czym świadczyłoby podjęcie takiej próby?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ymbol zastępczy zawartości 2"/>
          <p:cNvSpPr txBox="1"/>
          <p:nvPr>
            <p:ph type="body" idx="1"/>
          </p:nvPr>
        </p:nvSpPr>
        <p:spPr>
          <a:xfrm>
            <a:off x="457200" y="404813"/>
            <a:ext cx="8229600" cy="6048376"/>
          </a:xfrm>
          <a:prstGeom prst="rect">
            <a:avLst/>
          </a:prstGeom>
        </p:spPr>
        <p:txBody>
          <a:bodyPr/>
          <a:lstStyle>
            <a:lvl1pPr marL="0" indent="136525">
              <a:spcBef>
                <a:spcPts val="900"/>
              </a:spcBef>
              <a:buSzTx/>
              <a:buFont typeface="Wingdings 2"/>
              <a:buNone/>
              <a:defRPr b="1" sz="4000">
                <a:solidFill>
                  <a:srgbClr val="000000"/>
                </a:solidFill>
              </a:defRPr>
            </a:lvl1pPr>
          </a:lstStyle>
          <a:p>
            <a:pPr/>
            <a:r>
              <a:t>Dwa wyrażenia należą do tej samej kategorii syntaktycznej wtw po zastąpieniu jednego z nich przez drugie w dowolnym poprawnie zbudowanym wyrażeniu, otrzymujemy poprawnie zbudowane wyrażenie tej samej kategorii syntaktycznej, co wyrażenie wyjściowe.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ymbol zastępczy zawartości 2"/>
          <p:cNvSpPr txBox="1"/>
          <p:nvPr>
            <p:ph type="body" idx="1"/>
          </p:nvPr>
        </p:nvSpPr>
        <p:spPr>
          <a:xfrm>
            <a:off x="457200" y="404813"/>
            <a:ext cx="8229600" cy="6048376"/>
          </a:xfrm>
          <a:prstGeom prst="rect">
            <a:avLst/>
          </a:prstGeom>
        </p:spPr>
        <p:txBody>
          <a:bodyPr/>
          <a:lstStyle>
            <a:lvl1pPr marL="0" indent="136525" algn="ctr">
              <a:spcBef>
                <a:spcPts val="1400"/>
              </a:spcBef>
              <a:buSzTx/>
              <a:buFont typeface="Wingdings 2"/>
              <a:buNone/>
              <a:defRPr b="1" sz="6000">
                <a:solidFill>
                  <a:srgbClr val="000000"/>
                </a:solidFill>
              </a:defRPr>
            </a:lvl1pPr>
          </a:lstStyle>
          <a:p>
            <a:pPr/>
            <a:r>
              <a:t>FUNKTORY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ymbol zastępczy zawartości 2"/>
          <p:cNvSpPr txBox="1"/>
          <p:nvPr>
            <p:ph type="body" idx="1"/>
          </p:nvPr>
        </p:nvSpPr>
        <p:spPr>
          <a:xfrm>
            <a:off x="457200" y="404813"/>
            <a:ext cx="8229600" cy="6048376"/>
          </a:xfrm>
          <a:prstGeom prst="rect">
            <a:avLst/>
          </a:prstGeom>
        </p:spPr>
        <p:txBody>
          <a:bodyPr/>
          <a:lstStyle/>
          <a:p>
            <a:pPr marL="0" indent="136525">
              <a:spcBef>
                <a:spcPts val="900"/>
              </a:spcBef>
              <a:buSzTx/>
              <a:buFont typeface="Wingdings 2"/>
              <a:buNone/>
              <a:defRPr b="1" sz="4000">
                <a:solidFill>
                  <a:srgbClr val="000000"/>
                </a:solidFill>
              </a:defRPr>
            </a:pPr>
            <a:r>
              <a:t>Zasada podziału funktorów:</a:t>
            </a:r>
          </a:p>
          <a:p>
            <a:pPr marL="879475" indent="-742950">
              <a:spcBef>
                <a:spcPts val="900"/>
              </a:spcBef>
              <a:buAutoNum type="alphaUcPeriod" startAt="1"/>
              <a:defRPr sz="4000">
                <a:solidFill>
                  <a:srgbClr val="000000"/>
                </a:solidFill>
              </a:defRPr>
            </a:pPr>
            <a:r>
              <a:t>kategoria wyrażenia tworzonego przez dany funktor</a:t>
            </a:r>
          </a:p>
          <a:p>
            <a:pPr marL="879475" indent="-742950">
              <a:spcBef>
                <a:spcPts val="900"/>
              </a:spcBef>
              <a:buAutoNum type="alphaUcPeriod" startAt="1"/>
              <a:defRPr sz="4000">
                <a:solidFill>
                  <a:srgbClr val="000000"/>
                </a:solidFill>
              </a:defRPr>
            </a:pPr>
            <a:r>
              <a:t>kategoria argumentów funktora (argument — to wyrażenie wiązane przez funktor w złożoną całość)</a:t>
            </a:r>
          </a:p>
          <a:p>
            <a:pPr marL="0" indent="136525">
              <a:spcBef>
                <a:spcPts val="900"/>
              </a:spcBef>
              <a:buSzTx/>
              <a:buFont typeface="Wingdings 2"/>
              <a:buNone/>
              <a:defRPr sz="40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c.</a:t>
            </a:r>
            <a:r>
              <a:t>	liczba argumentów funktora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ymbol zastępczy zawartości 2"/>
          <p:cNvSpPr txBox="1"/>
          <p:nvPr>
            <p:ph type="body" idx="1"/>
          </p:nvPr>
        </p:nvSpPr>
        <p:spPr>
          <a:xfrm>
            <a:off x="457200" y="404813"/>
            <a:ext cx="8229600" cy="6048376"/>
          </a:xfrm>
          <a:prstGeom prst="rect">
            <a:avLst/>
          </a:prstGeom>
        </p:spPr>
        <p:txBody>
          <a:bodyPr/>
          <a:lstStyle/>
          <a:p>
            <a:pPr marL="0" indent="136525">
              <a:spcBef>
                <a:spcPts val="900"/>
              </a:spcBef>
              <a:buSzTx/>
              <a:buFont typeface="Wingdings 2"/>
              <a:buNone/>
              <a:defRPr b="1" sz="4000">
                <a:solidFill>
                  <a:srgbClr val="000000"/>
                </a:solidFill>
              </a:defRPr>
            </a:pPr>
            <a:r>
              <a:t>NOTACJA</a:t>
            </a:r>
            <a:r>
              <a:rPr b="0"/>
              <a:t> — i/k; </a:t>
            </a:r>
            <a:endParaRPr b="0"/>
          </a:p>
          <a:p>
            <a:pPr marL="0" indent="136525">
              <a:spcBef>
                <a:spcPts val="900"/>
              </a:spcBef>
              <a:buSzTx/>
              <a:buFont typeface="Wingdings 2"/>
              <a:buNone/>
              <a:defRPr sz="4000">
                <a:solidFill>
                  <a:srgbClr val="000000"/>
                </a:solidFill>
              </a:defRPr>
            </a:pPr>
            <a:r>
              <a:t>i — kategoria wyrażenia złożonego tworzonego przez dany funktor; </a:t>
            </a:r>
          </a:p>
          <a:p>
            <a:pPr marL="0" indent="136525">
              <a:spcBef>
                <a:spcPts val="900"/>
              </a:spcBef>
              <a:buSzTx/>
              <a:buFont typeface="Wingdings 2"/>
              <a:buNone/>
              <a:defRPr sz="4000">
                <a:solidFill>
                  <a:srgbClr val="000000"/>
                </a:solidFill>
              </a:defRPr>
            </a:pPr>
            <a:r>
              <a:t>k — kategorie składniowe poszczególnych argumentów funktora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ymbol zastępczy zawartości 2"/>
          <p:cNvSpPr txBox="1"/>
          <p:nvPr>
            <p:ph type="body" idx="1"/>
          </p:nvPr>
        </p:nvSpPr>
        <p:spPr>
          <a:xfrm>
            <a:off x="457200" y="404813"/>
            <a:ext cx="8229600" cy="6048376"/>
          </a:xfrm>
          <a:prstGeom prst="rect">
            <a:avLst/>
          </a:prstGeom>
        </p:spPr>
        <p:txBody>
          <a:bodyPr/>
          <a:lstStyle/>
          <a:p>
            <a:pPr marL="548640" indent="-411480"/>
          </a:p>
          <a:p>
            <a:pPr marL="0" indent="137160">
              <a:spcBef>
                <a:spcPts val="800"/>
              </a:spcBef>
              <a:buSzTx/>
              <a:buFont typeface="Wingdings 2"/>
              <a:buNone/>
              <a:defRPr b="1" sz="3600">
                <a:solidFill>
                  <a:srgbClr val="000000"/>
                </a:solidFill>
              </a:defRPr>
            </a:pPr>
            <a:r>
              <a:t>Syntaktyczne określenie nazwy:</a:t>
            </a:r>
          </a:p>
          <a:p>
            <a:pPr marL="0" indent="137160">
              <a:buSzTx/>
              <a:buFont typeface="Wingdings 2"/>
              <a:buNone/>
              <a:defRPr b="1" sz="3600">
                <a:solidFill>
                  <a:srgbClr val="000000"/>
                </a:solidFill>
              </a:defRPr>
            </a:pPr>
          </a:p>
          <a:p>
            <a:pPr marL="0" indent="137160">
              <a:spcBef>
                <a:spcPts val="800"/>
              </a:spcBef>
              <a:buSzTx/>
              <a:buFont typeface="Wingdings 2"/>
              <a:buNone/>
              <a:defRPr b="1" sz="3600">
                <a:solidFill>
                  <a:srgbClr val="000000"/>
                </a:solidFill>
              </a:defRPr>
            </a:pPr>
            <a:r>
              <a:t>Nazwa jest to wyrażenie samodzielne, które w prostym zdaniu podmiotowo-orzecznikowym, postaci A jest B, pełni rolę </a:t>
            </a:r>
            <a:r>
              <a:rPr i="1"/>
              <a:t>podmiotu</a:t>
            </a:r>
            <a:r>
              <a:rPr u="sng"/>
              <a:t> </a:t>
            </a:r>
            <a:r>
              <a:t>lub </a:t>
            </a:r>
            <a:r>
              <a:rPr i="1"/>
              <a:t>orzecznika</a:t>
            </a:r>
            <a:r>
              <a:t> orzeczenia imiennego.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ymbol zastępczy zawartości 2"/>
          <p:cNvSpPr txBox="1"/>
          <p:nvPr>
            <p:ph type="body" idx="1"/>
          </p:nvPr>
        </p:nvSpPr>
        <p:spPr>
          <a:xfrm>
            <a:off x="457200" y="404813"/>
            <a:ext cx="8229600" cy="6048376"/>
          </a:xfrm>
          <a:prstGeom prst="rect">
            <a:avLst/>
          </a:prstGeom>
        </p:spPr>
        <p:txBody>
          <a:bodyPr/>
          <a:lstStyle>
            <a:lvl1pPr marL="0" indent="136525" algn="ctr">
              <a:spcBef>
                <a:spcPts val="1100"/>
              </a:spcBef>
              <a:buSzTx/>
              <a:buFont typeface="Wingdings 2"/>
              <a:buNone/>
              <a:defRPr b="1" sz="4800">
                <a:solidFill>
                  <a:srgbClr val="000000"/>
                </a:solidFill>
              </a:defRPr>
            </a:lvl1pPr>
          </a:lstStyle>
          <a:p>
            <a:pPr/>
            <a:r>
              <a:t>FUNKTORY ZDANIOTWÓRCZE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ymbol zastępczy zawartości 2"/>
          <p:cNvSpPr txBox="1"/>
          <p:nvPr>
            <p:ph type="body" idx="1"/>
          </p:nvPr>
        </p:nvSpPr>
        <p:spPr>
          <a:xfrm>
            <a:off x="457200" y="404813"/>
            <a:ext cx="8229600" cy="6048376"/>
          </a:xfrm>
          <a:prstGeom prst="rect">
            <a:avLst/>
          </a:prstGeom>
        </p:spPr>
        <p:txBody>
          <a:bodyPr/>
          <a:lstStyle/>
          <a:p>
            <a:pPr marL="0" indent="136525" algn="ctr">
              <a:spcBef>
                <a:spcPts val="1100"/>
              </a:spcBef>
              <a:buSzTx/>
              <a:buFont typeface="Wingdings 2"/>
              <a:buNone/>
              <a:defRPr b="1" sz="4800">
                <a:solidFill>
                  <a:srgbClr val="000000"/>
                </a:solidFill>
              </a:defRPr>
            </a:pPr>
            <a:r>
              <a:t>FUNKTORY ZDANIOTWÓRCZE</a:t>
            </a:r>
          </a:p>
          <a:p>
            <a:pPr marL="0" indent="136525" algn="ctr">
              <a:buSzTx/>
              <a:buFont typeface="Wingdings 2"/>
              <a:buNone/>
              <a:defRPr b="1" sz="4000">
                <a:solidFill>
                  <a:srgbClr val="000000"/>
                </a:solidFill>
              </a:defRPr>
            </a:pPr>
          </a:p>
          <a:p>
            <a:pPr marL="0" indent="136525" algn="ctr">
              <a:spcBef>
                <a:spcPts val="900"/>
              </a:spcBef>
              <a:buSzTx/>
              <a:buFont typeface="Wingdings 2"/>
              <a:buNone/>
              <a:defRPr b="1" sz="4000">
                <a:solidFill>
                  <a:srgbClr val="000000"/>
                </a:solidFill>
              </a:defRPr>
            </a:pPr>
            <a:r>
              <a:t>Od argumentów nazwowych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ymbol zastępczy zawartości 2"/>
          <p:cNvSpPr txBox="1"/>
          <p:nvPr>
            <p:ph type="body" idx="1"/>
          </p:nvPr>
        </p:nvSpPr>
        <p:spPr>
          <a:xfrm>
            <a:off x="457200" y="404813"/>
            <a:ext cx="8229600" cy="6048376"/>
          </a:xfrm>
          <a:prstGeom prst="rect">
            <a:avLst/>
          </a:prstGeom>
        </p:spPr>
        <p:txBody>
          <a:bodyPr/>
          <a:lstStyle>
            <a:lvl1pPr marL="0" indent="136525">
              <a:spcBef>
                <a:spcPts val="1100"/>
              </a:spcBef>
              <a:buSzTx/>
              <a:buFont typeface="Wingdings 2"/>
              <a:buNone/>
              <a:defRPr b="1" sz="4800">
                <a:solidFill>
                  <a:srgbClr val="000000"/>
                </a:solidFill>
              </a:defRPr>
            </a:lvl1pPr>
          </a:lstStyle>
          <a:p>
            <a:pPr/>
            <a:r>
              <a:t>z/n — śpi, biegnie, myśli, żyje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ymbol zastępczy zawartości 2"/>
          <p:cNvSpPr txBox="1"/>
          <p:nvPr>
            <p:ph type="body" idx="1"/>
          </p:nvPr>
        </p:nvSpPr>
        <p:spPr>
          <a:xfrm>
            <a:off x="457200" y="404813"/>
            <a:ext cx="8229600" cy="6048376"/>
          </a:xfrm>
          <a:prstGeom prst="rect">
            <a:avLst/>
          </a:prstGeom>
        </p:spPr>
        <p:txBody>
          <a:bodyPr/>
          <a:lstStyle>
            <a:lvl1pPr marL="0" indent="136525">
              <a:spcBef>
                <a:spcPts val="1100"/>
              </a:spcBef>
              <a:buSzTx/>
              <a:buFont typeface="Wingdings 2"/>
              <a:buNone/>
              <a:defRPr b="1" sz="4800">
                <a:solidFill>
                  <a:srgbClr val="000000"/>
                </a:solidFill>
              </a:defRPr>
            </a:lvl1pPr>
          </a:lstStyle>
          <a:p>
            <a:pPr/>
            <a:r>
              <a:t>z/n,n — rysuje, kocha, jest większy niż, jest ojcem, =, &lt;, &gt;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ymbol zastępczy zawartości 2"/>
          <p:cNvSpPr txBox="1"/>
          <p:nvPr>
            <p:ph type="body" idx="1"/>
          </p:nvPr>
        </p:nvSpPr>
        <p:spPr>
          <a:xfrm>
            <a:off x="457200" y="404813"/>
            <a:ext cx="8229600" cy="6048376"/>
          </a:xfrm>
          <a:prstGeom prst="rect">
            <a:avLst/>
          </a:prstGeom>
        </p:spPr>
        <p:txBody>
          <a:bodyPr/>
          <a:lstStyle/>
          <a:p>
            <a:pPr marL="0" indent="136525">
              <a:spcBef>
                <a:spcPts val="1100"/>
              </a:spcBef>
              <a:buSzTx/>
              <a:buFont typeface="Wingdings 2"/>
              <a:buNone/>
              <a:defRPr b="1" sz="4800">
                <a:solidFill>
                  <a:srgbClr val="000000"/>
                </a:solidFill>
              </a:defRPr>
            </a:pPr>
            <a:r>
              <a:t>z/n, n, n — ...leży między... a ... </a:t>
            </a:r>
          </a:p>
          <a:p>
            <a:pPr marL="0" indent="136525">
              <a:buSzTx/>
              <a:buFont typeface="Wingdings 2"/>
              <a:buNone/>
              <a:defRPr b="1" sz="4800">
                <a:solidFill>
                  <a:srgbClr val="000000"/>
                </a:solidFill>
              </a:defRPr>
            </a:pPr>
          </a:p>
          <a:p>
            <a:pPr marL="0" indent="136525">
              <a:spcBef>
                <a:spcPts val="1100"/>
              </a:spcBef>
              <a:buSzTx/>
              <a:buFont typeface="Wingdings 2"/>
              <a:buNone/>
              <a:defRPr b="1" sz="4800">
                <a:solidFill>
                  <a:srgbClr val="000000"/>
                </a:solidFill>
              </a:defRPr>
            </a:pPr>
            <a:r>
              <a:t>Np. Lublin leży między Wisłą, a Bugiem.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ymbol zastępczy zawartości 2"/>
          <p:cNvSpPr txBox="1"/>
          <p:nvPr>
            <p:ph type="body" idx="1"/>
          </p:nvPr>
        </p:nvSpPr>
        <p:spPr>
          <a:xfrm>
            <a:off x="457200" y="404813"/>
            <a:ext cx="8229600" cy="6048376"/>
          </a:xfrm>
          <a:prstGeom prst="rect">
            <a:avLst/>
          </a:prstGeom>
        </p:spPr>
        <p:txBody>
          <a:bodyPr/>
          <a:lstStyle/>
          <a:p>
            <a:pPr marL="0" indent="136525" algn="ctr">
              <a:spcBef>
                <a:spcPts val="1400"/>
              </a:spcBef>
              <a:buSzTx/>
              <a:buFont typeface="Wingdings 2"/>
              <a:buNone/>
              <a:defRPr b="1" sz="6000">
                <a:solidFill>
                  <a:srgbClr val="000000"/>
                </a:solidFill>
              </a:defRPr>
            </a:pPr>
            <a:r>
              <a:t>FUNKTORY ZDANIOTWÓRCZE</a:t>
            </a:r>
          </a:p>
          <a:p>
            <a:pPr marL="0" indent="136525" algn="ctr">
              <a:buSzTx/>
              <a:buFont typeface="Wingdings 2"/>
              <a:buNone/>
              <a:defRPr b="1" sz="4800">
                <a:solidFill>
                  <a:srgbClr val="000000"/>
                </a:solidFill>
              </a:defRPr>
            </a:pPr>
          </a:p>
          <a:p>
            <a:pPr marL="0" indent="136525" algn="ctr">
              <a:spcBef>
                <a:spcPts val="1100"/>
              </a:spcBef>
              <a:buSzTx/>
              <a:buFont typeface="Wingdings 2"/>
              <a:buNone/>
              <a:defRPr b="1" sz="4800">
                <a:solidFill>
                  <a:srgbClr val="000000"/>
                </a:solidFill>
              </a:defRPr>
            </a:pPr>
            <a:r>
              <a:t>Od argumentów zdaniowych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ymbol zastępczy zawartości 2"/>
          <p:cNvSpPr txBox="1"/>
          <p:nvPr>
            <p:ph type="body" idx="1"/>
          </p:nvPr>
        </p:nvSpPr>
        <p:spPr>
          <a:xfrm>
            <a:off x="457200" y="404813"/>
            <a:ext cx="8229600" cy="6048376"/>
          </a:xfrm>
          <a:prstGeom prst="rect">
            <a:avLst/>
          </a:prstGeom>
        </p:spPr>
        <p:txBody>
          <a:bodyPr/>
          <a:lstStyle>
            <a:lvl1pPr marL="0" indent="136525">
              <a:spcBef>
                <a:spcPts val="1100"/>
              </a:spcBef>
              <a:buSzTx/>
              <a:buFont typeface="Wingdings 2"/>
              <a:buNone/>
              <a:defRPr b="1" sz="4800">
                <a:solidFill>
                  <a:srgbClr val="000000"/>
                </a:solidFill>
              </a:defRPr>
            </a:lvl1pPr>
          </a:lstStyle>
          <a:p>
            <a:pPr/>
            <a:r>
              <a:t>z/z — nieprawda, że..., możliwe, że..., przypuszczalnie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ymbol zastępczy zawartości 2"/>
          <p:cNvSpPr txBox="1"/>
          <p:nvPr>
            <p:ph type="body" idx="1"/>
          </p:nvPr>
        </p:nvSpPr>
        <p:spPr>
          <a:xfrm>
            <a:off x="457200" y="404813"/>
            <a:ext cx="8229600" cy="6048376"/>
          </a:xfrm>
          <a:prstGeom prst="rect">
            <a:avLst/>
          </a:prstGeom>
        </p:spPr>
        <p:txBody>
          <a:bodyPr/>
          <a:lstStyle>
            <a:lvl1pPr marL="0" indent="136525">
              <a:spcBef>
                <a:spcPts val="1100"/>
              </a:spcBef>
              <a:buSzTx/>
              <a:buFont typeface="Wingdings 2"/>
              <a:buNone/>
              <a:defRPr b="1" sz="4800">
                <a:solidFill>
                  <a:srgbClr val="000000"/>
                </a:solidFill>
              </a:defRPr>
            </a:lvl1pPr>
          </a:lstStyle>
          <a:p>
            <a:pPr/>
            <a:r>
              <a:t>z/z, z — lub, i, chociaż, jesli...to..., albo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ymbol zastępczy zawartości 2"/>
          <p:cNvSpPr txBox="1"/>
          <p:nvPr>
            <p:ph type="body" idx="1"/>
          </p:nvPr>
        </p:nvSpPr>
        <p:spPr>
          <a:xfrm>
            <a:off x="457200" y="404813"/>
            <a:ext cx="8229600" cy="6048376"/>
          </a:xfrm>
          <a:prstGeom prst="rect">
            <a:avLst/>
          </a:prstGeom>
        </p:spPr>
        <p:txBody>
          <a:bodyPr/>
          <a:lstStyle>
            <a:lvl1pPr marL="0" indent="136525" algn="ctr">
              <a:spcBef>
                <a:spcPts val="1400"/>
              </a:spcBef>
              <a:buSzTx/>
              <a:buFont typeface="Wingdings 2"/>
              <a:buNone/>
              <a:defRPr b="1" sz="6000">
                <a:solidFill>
                  <a:srgbClr val="000000"/>
                </a:solidFill>
              </a:defRPr>
            </a:lvl1pPr>
          </a:lstStyle>
          <a:p>
            <a:pPr/>
            <a:r>
              <a:t>FUNKTORY NAZWOTWÓRCZE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ymbol zastępczy zawartości 2"/>
          <p:cNvSpPr txBox="1"/>
          <p:nvPr>
            <p:ph type="body" idx="1"/>
          </p:nvPr>
        </p:nvSpPr>
        <p:spPr>
          <a:xfrm>
            <a:off x="457200" y="404813"/>
            <a:ext cx="8229600" cy="6048376"/>
          </a:xfrm>
          <a:prstGeom prst="rect">
            <a:avLst/>
          </a:prstGeom>
        </p:spPr>
        <p:txBody>
          <a:bodyPr/>
          <a:lstStyle/>
          <a:p>
            <a:pPr marL="0" indent="136525" algn="ctr">
              <a:spcBef>
                <a:spcPts val="1400"/>
              </a:spcBef>
              <a:buSzTx/>
              <a:buFont typeface="Wingdings 2"/>
              <a:buNone/>
              <a:defRPr b="1" sz="6000">
                <a:solidFill>
                  <a:srgbClr val="000000"/>
                </a:solidFill>
              </a:defRPr>
            </a:pPr>
            <a:r>
              <a:t>FUNKTORY NAZWOTWÓRCZE</a:t>
            </a:r>
          </a:p>
          <a:p>
            <a:pPr marL="0" indent="136525" algn="ctr">
              <a:spcBef>
                <a:spcPts val="900"/>
              </a:spcBef>
              <a:buSzTx/>
              <a:buFont typeface="Wingdings 2"/>
              <a:buNone/>
              <a:defRPr b="1" sz="4000">
                <a:solidFill>
                  <a:srgbClr val="000000"/>
                </a:solidFill>
              </a:defRPr>
            </a:pPr>
            <a:r>
              <a:t>Od argumentów nazwowych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ymbol zastępczy zawartości 2"/>
          <p:cNvSpPr txBox="1"/>
          <p:nvPr>
            <p:ph type="body" idx="1"/>
          </p:nvPr>
        </p:nvSpPr>
        <p:spPr>
          <a:xfrm>
            <a:off x="457200" y="404813"/>
            <a:ext cx="8229600" cy="6048376"/>
          </a:xfrm>
          <a:prstGeom prst="rect">
            <a:avLst/>
          </a:prstGeom>
        </p:spPr>
        <p:txBody>
          <a:bodyPr/>
          <a:lstStyle/>
          <a:p>
            <a:pPr marL="548640" indent="-411480">
              <a:defRPr b="1" sz="3600"/>
            </a:pPr>
          </a:p>
          <a:p>
            <a:pPr marL="411480" indent="-274320">
              <a:spcBef>
                <a:spcPts val="800"/>
              </a:spcBef>
              <a:buSzTx/>
              <a:buFont typeface="Wingdings 2"/>
              <a:buNone/>
              <a:defRPr b="1" sz="3600">
                <a:solidFill>
                  <a:srgbClr val="000000"/>
                </a:solidFill>
              </a:defRPr>
            </a:pPr>
            <a:r>
              <a:t>Jan jest studentem.</a:t>
            </a:r>
          </a:p>
          <a:p>
            <a:pPr marL="411480" indent="-274320">
              <a:spcBef>
                <a:spcPts val="800"/>
              </a:spcBef>
              <a:buSzTx/>
              <a:buFont typeface="Wingdings 2"/>
              <a:buNone/>
              <a:defRPr b="1" sz="3600">
                <a:solidFill>
                  <a:srgbClr val="000000"/>
                </a:solidFill>
              </a:defRPr>
            </a:pPr>
            <a:r>
              <a:t>Jan jest wysoki.</a:t>
            </a:r>
          </a:p>
          <a:p>
            <a:pPr marL="411480" indent="-274320">
              <a:spcBef>
                <a:spcPts val="800"/>
              </a:spcBef>
              <a:buSzTx/>
              <a:buFont typeface="Wingdings 2"/>
              <a:buNone/>
              <a:defRPr b="1" sz="3600">
                <a:solidFill>
                  <a:srgbClr val="000000"/>
                </a:solidFill>
              </a:defRPr>
            </a:pPr>
            <a:r>
              <a:t>On jest najwyższym studentem pierwszego roku kognitywistyki UMCS w Lublinie.</a:t>
            </a:r>
          </a:p>
          <a:p>
            <a:pPr marL="411480" indent="-274320">
              <a:spcBef>
                <a:spcPts val="800"/>
              </a:spcBef>
              <a:buSzTx/>
              <a:buFont typeface="Wingdings 2"/>
              <a:buNone/>
              <a:defRPr b="1" sz="3600">
                <a:solidFill>
                  <a:srgbClr val="000000"/>
                </a:solidFill>
              </a:defRPr>
            </a:pPr>
            <a:r>
              <a:t>5 jest liczbą.</a:t>
            </a:r>
          </a:p>
          <a:p>
            <a:pPr marL="411480" indent="-274320">
              <a:spcBef>
                <a:spcPts val="800"/>
              </a:spcBef>
              <a:buSzTx/>
              <a:buFont typeface="Wingdings 2"/>
              <a:buNone/>
              <a:defRPr b="1" sz="3600">
                <a:solidFill>
                  <a:srgbClr val="000000"/>
                </a:solidFill>
              </a:defRPr>
            </a:pPr>
            <a:r>
              <a:t>Przyjemnie jest spać.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ymbol zastępczy zawartości 2"/>
          <p:cNvSpPr txBox="1"/>
          <p:nvPr>
            <p:ph type="body" idx="1"/>
          </p:nvPr>
        </p:nvSpPr>
        <p:spPr>
          <a:xfrm>
            <a:off x="457200" y="404813"/>
            <a:ext cx="8229600" cy="6048376"/>
          </a:xfrm>
          <a:prstGeom prst="rect">
            <a:avLst/>
          </a:prstGeom>
        </p:spPr>
        <p:txBody>
          <a:bodyPr/>
          <a:lstStyle>
            <a:lvl1pPr marL="0" indent="136525">
              <a:spcBef>
                <a:spcPts val="1400"/>
              </a:spcBef>
              <a:buSzTx/>
              <a:buFont typeface="Wingdings 2"/>
              <a:buNone/>
              <a:defRPr b="1" sz="6000">
                <a:solidFill>
                  <a:srgbClr val="000000"/>
                </a:solidFill>
              </a:defRPr>
            </a:lvl1pPr>
          </a:lstStyle>
          <a:p>
            <a:pPr/>
            <a:r>
              <a:t>n/n — zielony, stolica Polski, wielki kłamca, sin x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ymbol zastępczy zawartości 2"/>
          <p:cNvSpPr txBox="1"/>
          <p:nvPr>
            <p:ph type="body" idx="1"/>
          </p:nvPr>
        </p:nvSpPr>
        <p:spPr>
          <a:xfrm>
            <a:off x="457200" y="404813"/>
            <a:ext cx="8229600" cy="6048376"/>
          </a:xfrm>
          <a:prstGeom prst="rect">
            <a:avLst/>
          </a:prstGeom>
        </p:spPr>
        <p:txBody>
          <a:bodyPr/>
          <a:lstStyle>
            <a:lvl1pPr marL="0" indent="136525">
              <a:spcBef>
                <a:spcPts val="1400"/>
              </a:spcBef>
              <a:buSzTx/>
              <a:buFont typeface="Wingdings 2"/>
              <a:buNone/>
              <a:defRPr b="1" sz="6000">
                <a:solidFill>
                  <a:srgbClr val="000000"/>
                </a:solidFill>
              </a:defRPr>
            </a:lvl1pPr>
          </a:lstStyle>
          <a:p>
            <a:pPr/>
            <a:r>
              <a:t>n/ n, n — +, -, nad, i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ymbol zastępczy zawartości 2"/>
          <p:cNvSpPr txBox="1"/>
          <p:nvPr>
            <p:ph type="body" idx="1"/>
          </p:nvPr>
        </p:nvSpPr>
        <p:spPr>
          <a:xfrm>
            <a:off x="457200" y="404813"/>
            <a:ext cx="8229600" cy="6048376"/>
          </a:xfrm>
          <a:prstGeom prst="rect">
            <a:avLst/>
          </a:prstGeom>
        </p:spPr>
        <p:txBody>
          <a:bodyPr/>
          <a:lstStyle/>
          <a:p>
            <a:pPr marL="0" indent="136525">
              <a:spcBef>
                <a:spcPts val="1400"/>
              </a:spcBef>
              <a:buSzTx/>
              <a:buFont typeface="Wingdings 2"/>
              <a:buNone/>
              <a:defRPr b="1" sz="6000">
                <a:solidFill>
                  <a:srgbClr val="000000"/>
                </a:solidFill>
              </a:defRPr>
            </a:pPr>
            <a:r>
              <a:t>n/n, n, n  — ... między ... a …</a:t>
            </a:r>
          </a:p>
          <a:p>
            <a:pPr marL="0" indent="136525">
              <a:buSzTx/>
              <a:buFont typeface="Wingdings 2"/>
              <a:buNone/>
              <a:defRPr b="1" sz="6000">
                <a:solidFill>
                  <a:srgbClr val="000000"/>
                </a:solidFill>
              </a:defRPr>
            </a:pPr>
          </a:p>
          <a:p>
            <a:pPr marL="0" indent="136525">
              <a:spcBef>
                <a:spcPts val="1400"/>
              </a:spcBef>
              <a:buSzTx/>
              <a:buFont typeface="Wingdings 2"/>
              <a:buNone/>
              <a:defRPr b="1" sz="6000">
                <a:solidFill>
                  <a:srgbClr val="000000"/>
                </a:solidFill>
              </a:defRPr>
            </a:pPr>
            <a:r>
              <a:t>Np. miasto między Wisłą a Bugiem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ymbol zastępczy zawartości 2"/>
          <p:cNvSpPr txBox="1"/>
          <p:nvPr>
            <p:ph type="body" idx="1"/>
          </p:nvPr>
        </p:nvSpPr>
        <p:spPr>
          <a:xfrm>
            <a:off x="457200" y="404813"/>
            <a:ext cx="8229600" cy="6048376"/>
          </a:xfrm>
          <a:prstGeom prst="rect">
            <a:avLst/>
          </a:prstGeom>
        </p:spPr>
        <p:txBody>
          <a:bodyPr/>
          <a:lstStyle/>
          <a:p>
            <a:pPr marL="0" indent="136525" algn="ctr">
              <a:spcBef>
                <a:spcPts val="1400"/>
              </a:spcBef>
              <a:buSzTx/>
              <a:buFont typeface="Wingdings 2"/>
              <a:buNone/>
              <a:defRPr b="1" sz="6000">
                <a:solidFill>
                  <a:srgbClr val="000000"/>
                </a:solidFill>
              </a:defRPr>
            </a:pPr>
            <a:r>
              <a:t>FUNKTORY NAZWOTWÓRCZE</a:t>
            </a:r>
          </a:p>
          <a:p>
            <a:pPr marL="0" indent="136525" algn="ctr">
              <a:spcBef>
                <a:spcPts val="900"/>
              </a:spcBef>
              <a:buSzTx/>
              <a:buFont typeface="Wingdings 2"/>
              <a:buNone/>
              <a:defRPr b="1" sz="4000">
                <a:solidFill>
                  <a:srgbClr val="000000"/>
                </a:solidFill>
              </a:defRPr>
            </a:pPr>
            <a:r>
              <a:t>Od argumentów zdaniowych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ymbol zastępczy zawartości 2"/>
          <p:cNvSpPr txBox="1"/>
          <p:nvPr>
            <p:ph type="body" idx="1"/>
          </p:nvPr>
        </p:nvSpPr>
        <p:spPr>
          <a:xfrm>
            <a:off x="457200" y="404813"/>
            <a:ext cx="8229600" cy="6048376"/>
          </a:xfrm>
          <a:prstGeom prst="rect">
            <a:avLst/>
          </a:prstGeom>
        </p:spPr>
        <p:txBody>
          <a:bodyPr/>
          <a:lstStyle/>
          <a:p>
            <a:pPr marL="0" indent="136525">
              <a:spcBef>
                <a:spcPts val="1400"/>
              </a:spcBef>
              <a:buSzTx/>
              <a:buFont typeface="Wingdings 2"/>
              <a:buNone/>
              <a:defRPr b="1" sz="6000">
                <a:solidFill>
                  <a:srgbClr val="000000"/>
                </a:solidFill>
              </a:defRPr>
            </a:pPr>
            <a:r>
              <a:t>n/z — to, że</a:t>
            </a:r>
          </a:p>
          <a:p>
            <a:pPr marL="0" indent="136525">
              <a:buSzTx/>
              <a:buFont typeface="Wingdings 2"/>
              <a:buNone/>
              <a:defRPr b="1" sz="6000">
                <a:solidFill>
                  <a:srgbClr val="000000"/>
                </a:solidFill>
              </a:defRPr>
            </a:pPr>
          </a:p>
          <a:p>
            <a:pPr marL="0" indent="136525">
              <a:spcBef>
                <a:spcPts val="1400"/>
              </a:spcBef>
              <a:buSzTx/>
              <a:buFont typeface="Wingdings 2"/>
              <a:buNone/>
              <a:defRPr b="1" i="1" sz="6000">
                <a:solidFill>
                  <a:srgbClr val="000000"/>
                </a:solidFill>
              </a:defRPr>
            </a:pPr>
            <a:r>
              <a:t>to, że</a:t>
            </a:r>
            <a:r>
              <a:rPr i="0"/>
              <a:t> Warszawa jest stolicą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ymbol zastępczy zawartości 2"/>
          <p:cNvSpPr txBox="1"/>
          <p:nvPr>
            <p:ph type="body" idx="1"/>
          </p:nvPr>
        </p:nvSpPr>
        <p:spPr>
          <a:xfrm>
            <a:off x="457200" y="404813"/>
            <a:ext cx="8229600" cy="6048376"/>
          </a:xfrm>
          <a:prstGeom prst="rect">
            <a:avLst/>
          </a:prstGeom>
        </p:spPr>
        <p:txBody>
          <a:bodyPr/>
          <a:lstStyle/>
          <a:p>
            <a:pPr marL="0" indent="136525" algn="ctr">
              <a:spcBef>
                <a:spcPts val="1100"/>
              </a:spcBef>
              <a:buSzTx/>
              <a:buFont typeface="Wingdings 2"/>
              <a:buNone/>
              <a:defRPr b="1" sz="4800">
                <a:solidFill>
                  <a:srgbClr val="000000"/>
                </a:solidFill>
              </a:defRPr>
            </a:pPr>
            <a:r>
              <a:t>FUNKTORY FUNKTOROTWÓRCZE</a:t>
            </a:r>
          </a:p>
          <a:p>
            <a:pPr marL="0" indent="136525" algn="ctr">
              <a:buSzTx/>
              <a:buFont typeface="Wingdings 2"/>
              <a:buNone/>
              <a:defRPr b="1" sz="4800">
                <a:solidFill>
                  <a:srgbClr val="000000"/>
                </a:solidFill>
              </a:defRPr>
            </a:pPr>
          </a:p>
          <a:p>
            <a:pPr marL="0" indent="136525" algn="ctr">
              <a:spcBef>
                <a:spcPts val="1100"/>
              </a:spcBef>
              <a:buSzTx/>
              <a:buFont typeface="Wingdings 2"/>
              <a:buNone/>
              <a:defRPr b="1" sz="4800">
                <a:solidFill>
                  <a:srgbClr val="000000"/>
                </a:solidFill>
              </a:defRPr>
            </a:pPr>
            <a:r>
              <a:t>to wyrażenia będące funktorami służące do budowy funktorów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ymbol zastępczy zawartości 2"/>
          <p:cNvSpPr txBox="1"/>
          <p:nvPr>
            <p:ph type="body" idx="1"/>
          </p:nvPr>
        </p:nvSpPr>
        <p:spPr>
          <a:xfrm>
            <a:off x="457200" y="404813"/>
            <a:ext cx="8229600" cy="6048376"/>
          </a:xfrm>
          <a:prstGeom prst="rect">
            <a:avLst/>
          </a:prstGeom>
        </p:spPr>
        <p:txBody>
          <a:bodyPr/>
          <a:lstStyle/>
          <a:p>
            <a:pPr marL="548640" indent="-411480"/>
          </a:p>
          <a:p>
            <a:pPr marL="0" indent="137160">
              <a:spcBef>
                <a:spcPts val="800"/>
              </a:spcBef>
              <a:buSzTx/>
              <a:buFont typeface="Wingdings 2"/>
              <a:buNone/>
              <a:defRPr b="1" sz="3600">
                <a:solidFill>
                  <a:srgbClr val="000000"/>
                </a:solidFill>
              </a:defRPr>
            </a:pPr>
            <a:r>
              <a:t>Semantyczne określenie nazwy:</a:t>
            </a:r>
          </a:p>
          <a:p>
            <a:pPr marL="0" indent="137160">
              <a:buSzTx/>
              <a:buFont typeface="Wingdings 2"/>
              <a:buNone/>
              <a:defRPr b="1" sz="3600">
                <a:solidFill>
                  <a:srgbClr val="000000"/>
                </a:solidFill>
              </a:defRPr>
            </a:pPr>
          </a:p>
          <a:p>
            <a:pPr marL="0" indent="137160">
              <a:spcBef>
                <a:spcPts val="800"/>
              </a:spcBef>
              <a:buSzTx/>
              <a:buFont typeface="Wingdings 2"/>
              <a:buNone/>
              <a:defRPr b="1" sz="3600">
                <a:solidFill>
                  <a:srgbClr val="000000"/>
                </a:solidFill>
              </a:defRPr>
            </a:pPr>
            <a:r>
              <a:t>Nazwa jest to wyrażenie samodzielne, które </a:t>
            </a:r>
            <a:r>
              <a:rPr i="1"/>
              <a:t>oznacza</a:t>
            </a:r>
            <a:r>
              <a:t> jakiś przedmiot.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ytuł 1"/>
          <p:cNvSpPr txBox="1"/>
          <p:nvPr>
            <p:ph type="ctrTitle"/>
          </p:nvPr>
        </p:nvSpPr>
        <p:spPr>
          <a:xfrm>
            <a:off x="395536" y="2924943"/>
            <a:ext cx="8229601" cy="1828801"/>
          </a:xfrm>
          <a:prstGeom prst="rect">
            <a:avLst/>
          </a:prstGeom>
        </p:spPr>
        <p:txBody>
          <a:bodyPr/>
          <a:lstStyle>
            <a:lvl1pPr defTabSz="566927">
              <a:defRPr sz="5952">
                <a:solidFill>
                  <a:srgbClr val="000000"/>
                </a:solidFill>
                <a:effectLst>
                  <a:outerShdw sx="100000" sy="100000" kx="0" ky="0" algn="b" rotWithShape="0" blurRad="78740" dist="124000" dir="270000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pPr/>
            <a:r>
              <a:t>ZDANIA W SENSIE LOGICZNYM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ymbol zastępczy zawartości 2"/>
          <p:cNvSpPr txBox="1"/>
          <p:nvPr>
            <p:ph type="body" idx="1"/>
          </p:nvPr>
        </p:nvSpPr>
        <p:spPr>
          <a:xfrm>
            <a:off x="457200" y="404813"/>
            <a:ext cx="8229600" cy="6048376"/>
          </a:xfrm>
          <a:prstGeom prst="rect">
            <a:avLst/>
          </a:prstGeom>
        </p:spPr>
        <p:txBody>
          <a:bodyPr/>
          <a:lstStyle/>
          <a:p>
            <a:pPr marL="548640" indent="-411480"/>
          </a:p>
          <a:p>
            <a:pPr marL="0" indent="137160">
              <a:spcBef>
                <a:spcPts val="1000"/>
              </a:spcBef>
              <a:buSzTx/>
              <a:buFont typeface="Wingdings 2"/>
              <a:buNone/>
              <a:defRPr b="1" sz="4400">
                <a:solidFill>
                  <a:srgbClr val="000000"/>
                </a:solidFill>
              </a:defRPr>
            </a:pPr>
            <a:r>
              <a:t>Zdanie w sensie logiki to wyrażenie, któremu można przyporządkować wartość logiczną tzn., gdy jest ono prawdziwe lub fałszywe.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ierzchołek">
  <a:themeElements>
    <a:clrScheme name="Wierzchołek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0000FF"/>
      </a:hlink>
      <a:folHlink>
        <a:srgbClr val="FF00FF"/>
      </a:folHlink>
    </a:clrScheme>
    <a:fontScheme name="Wierzchołek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Wierzchołe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190500" dist="228600" dir="2700000">
              <a:srgbClr val="000000">
                <a:alpha val="25500"/>
              </a:srgbClr>
            </a:outerShdw>
          </a:effectLst>
        </a:effectStyle>
        <a:effectStyle>
          <a:effectLst>
            <a:outerShdw sx="100000" sy="100000" kx="0" ky="0" algn="b" rotWithShape="0" blurRad="190500" dist="228600" dir="2700000">
              <a:srgbClr val="000000">
                <a:alpha val="25500"/>
              </a:srgbClr>
            </a:outerShdw>
          </a:effectLst>
        </a:effectStyle>
        <a:effectStyle>
          <a:effectLst>
            <a:outerShdw sx="100000" sy="100000" kx="0" ky="0" algn="b" rotWithShape="0" blurRad="127000" dist="101600" dir="27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190500" dist="228600" dir="2700000">
            <a:srgbClr val="000000">
              <a:alpha val="255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Book Antiqua"/>
            <a:ea typeface="Book Antiqua"/>
            <a:cs typeface="Book Antiqua"/>
            <a:sym typeface="Book Antiqu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127000" dist="101600" dir="27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Book Antiqua"/>
            <a:ea typeface="Book Antiqua"/>
            <a:cs typeface="Book Antiqua"/>
            <a:sym typeface="Book Antiqu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ierzchołek">
  <a:themeElements>
    <a:clrScheme name="Wierzchołek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0000FF"/>
      </a:hlink>
      <a:folHlink>
        <a:srgbClr val="FF00FF"/>
      </a:folHlink>
    </a:clrScheme>
    <a:fontScheme name="Wierzchołek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Wierzchołe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190500" dist="228600" dir="2700000">
              <a:srgbClr val="000000">
                <a:alpha val="25500"/>
              </a:srgbClr>
            </a:outerShdw>
          </a:effectLst>
        </a:effectStyle>
        <a:effectStyle>
          <a:effectLst>
            <a:outerShdw sx="100000" sy="100000" kx="0" ky="0" algn="b" rotWithShape="0" blurRad="190500" dist="228600" dir="2700000">
              <a:srgbClr val="000000">
                <a:alpha val="25500"/>
              </a:srgbClr>
            </a:outerShdw>
          </a:effectLst>
        </a:effectStyle>
        <a:effectStyle>
          <a:effectLst>
            <a:outerShdw sx="100000" sy="100000" kx="0" ky="0" algn="b" rotWithShape="0" blurRad="127000" dist="101600" dir="27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190500" dist="228600" dir="2700000">
            <a:srgbClr val="000000">
              <a:alpha val="255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Book Antiqua"/>
            <a:ea typeface="Book Antiqua"/>
            <a:cs typeface="Book Antiqua"/>
            <a:sym typeface="Book Antiqu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127000" dist="101600" dir="27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Book Antiqua"/>
            <a:ea typeface="Book Antiqua"/>
            <a:cs typeface="Book Antiqua"/>
            <a:sym typeface="Book Antiqu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